
<file path=[Content_Types].xml><?xml version="1.0" encoding="utf-8"?>
<Types xmlns="http://schemas.openxmlformats.org/package/2006/content-types"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77" r:id="rId4"/>
    <p:sldId id="259" r:id="rId5"/>
    <p:sldId id="278" r:id="rId6"/>
    <p:sldId id="271" r:id="rId7"/>
    <p:sldId id="279" r:id="rId8"/>
    <p:sldId id="273" r:id="rId9"/>
    <p:sldId id="280" r:id="rId10"/>
    <p:sldId id="274" r:id="rId11"/>
    <p:sldId id="281" r:id="rId12"/>
    <p:sldId id="270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EC"/>
    <a:srgbClr val="A3E5C7"/>
    <a:srgbClr val="F2F9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4FF2-6D70-A08A-E986-D0FD6926D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5E1613-BB30-0362-223A-B9FF48D35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13414F-11CB-68D6-7B47-D5092BAB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9AD739-D8F4-D55C-8614-CD54A7134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6E89C0-4C5F-B80E-489D-0FBD8194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99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2EA32-D249-669A-2600-3462DC983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42F7EC-9F2B-AA17-5B71-72199424E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00959-323C-101D-A3E9-D617CC9EC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F0A2B3-46E2-30BF-B4D2-D7A5DF0F3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3CE7DA-C5F7-EFA9-A797-BA632E4B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457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B55041-32F1-8863-7501-DEC72D3B1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012DAD-4629-5740-673E-436CE2562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E6ACB2-95B4-755E-3679-24D023150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438DBC-8951-52A4-7A5E-3E37BE069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43E536-2A8C-6DF9-1BA3-8163359BD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136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9040C-2D35-4684-BCD0-DF207ADD7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355CE5-917F-FED1-A854-9B57B85CAB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7E421D-8CD1-E870-C4A3-59FAAB20C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9962F79-873F-5E05-69A3-97C5C92B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5BA633-F545-9EEA-4848-9508119C7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F247CB0-EB5D-D505-AEFB-AA1BB86C6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3909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9A6C14-1FF0-317A-7844-DDAA98D13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EAE4DC-04B4-008F-7408-E95ECC7A4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C8D8FAA-C98A-FD72-2A2A-43E3C0BAA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ED52B12-39C6-51EA-85EC-666493B3B3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A506216-E95C-0922-8AE9-EDB37F97D0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46BE4D1-C481-B6D2-43D3-B140539D9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4E35F0C-7343-1BFB-C1F4-95A170F6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0A3923-99A8-E9CF-79ED-D1D24BFB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286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1B7DBB-1415-5B85-E41A-8BCBEAFB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32EBC23-85F3-2B52-9CD2-82BD5C753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4C0849-EEEC-77E2-34DF-D15AC0BE4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B8BAEE-4B74-FA4A-19E5-8DF2CB50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902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903669F-4104-3197-45CC-A7F735A46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837A56-B329-D65A-5201-4D95CE60E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484E2A3-60A6-9E89-A10E-2434A8B30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1527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0E6E6-FB57-6922-CA93-234A5F10B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06E61A-0E48-54D9-C4E2-17EEC0AE6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6D8F40-0232-C7D4-A82D-886194513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509F29-97F5-49FC-60C4-42FF235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D939288-B846-CC5D-FD85-285C6BDA2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8F83AD-6DD6-AE6E-4B13-C16A18BBD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21861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AD6FF-701B-283E-C6F9-E649EFCB9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A2538E-3020-1657-E29C-482BE9DF662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636E201-56C7-A145-5570-672D78E6A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2F91C44-8BD0-E6FD-5157-BD42CF0FA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F43B35F-DC4A-2E4A-1E3C-77A657264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67AD2F-C026-85A0-5652-E5533E02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0988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5A203-92B4-A831-94C6-5FBC915C2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7126B8-143B-75DB-55A2-C2A51A19C2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96FAF2-98D7-5204-3BE7-EE03E2F3B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EDD2D7-B9D1-E29A-6E45-738505420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1726D6-737D-D0A4-44D7-8EB0CB4A0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0907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00EC09A-C191-3AC5-53B0-CAE860E283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D2CF36-705D-89FF-8798-DA5412BE1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34B43D-FDCB-9146-EEED-D092D0809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86A885-9D49-03AC-AC13-ED896CEE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03828C-2AB0-7FAF-5F9F-10D88D633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8191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025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499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12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035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632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587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8230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019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61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375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20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DE1A200-4EF2-5BF3-C585-A773C498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9F6F6B-7C6A-9738-A8F1-D157A6CC1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EDD26-FB19-2CC8-4995-54169D8DD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FCAE60-4C40-43E9-ABC7-5DCC2E3AE942}" type="datetimeFigureOut">
              <a:rPr lang="es-CL" smtClean="0"/>
              <a:t>25-10-2026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17BA2E-CC06-5597-0784-5E165954B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D22068-3C52-E52A-1937-BCBD757739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64A47B-B8C5-4C4D-8F48-49B31BB7B9F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97769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77F48-E6DB-418C-AC01-A35A583C0619}" type="datetimeFigureOut">
              <a:rPr kumimoji="0" lang="es-CL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25-10-2026</a:t>
            </a:fld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68CD8F-4E22-4A4F-8F95-85810A99D3E9}" type="slidenum">
              <a:rPr kumimoji="0" lang="es-CL" sz="2800" b="0" i="0" u="none" strike="noStrike" kern="1200" cap="none" spc="0" normalizeH="0" baseline="0" noProof="0" smtClean="0">
                <a:ln>
                  <a:noFill/>
                </a:ln>
                <a:solidFill>
                  <a:srgbClr val="B71E42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2800" b="0" i="0" u="none" strike="noStrike" kern="1200" cap="none" spc="0" normalizeH="0" baseline="0" noProof="0">
              <a:ln>
                <a:noFill/>
              </a:ln>
              <a:solidFill>
                <a:srgbClr val="B71E42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98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3">
            <a:extLst>
              <a:ext uri="{FF2B5EF4-FFF2-40B4-BE49-F238E27FC236}">
                <a16:creationId xmlns:a16="http://schemas.microsoft.com/office/drawing/2014/main" id="{6C024A11-EBDF-347D-45A6-46DD55B2F1AC}"/>
              </a:ext>
            </a:extLst>
          </p:cNvPr>
          <p:cNvSpPr/>
          <p:nvPr/>
        </p:nvSpPr>
        <p:spPr>
          <a:xfrm rot="184522">
            <a:off x="9873405" y="5200044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E3181385-7F0B-84C1-EAA3-E8A5AE397C67}"/>
              </a:ext>
            </a:extLst>
          </p:cNvPr>
          <p:cNvSpPr/>
          <p:nvPr/>
        </p:nvSpPr>
        <p:spPr>
          <a:xfrm rot="5400000">
            <a:off x="-685916" y="4781148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0C9AA801-9377-EB97-A67A-E8F28F9E68A7}"/>
              </a:ext>
            </a:extLst>
          </p:cNvPr>
          <p:cNvSpPr/>
          <p:nvPr/>
        </p:nvSpPr>
        <p:spPr>
          <a:xfrm rot="7027104">
            <a:off x="-1284707" y="-950340"/>
            <a:ext cx="2928786" cy="2901362"/>
          </a:xfrm>
          <a:custGeom>
            <a:avLst/>
            <a:gdLst/>
            <a:ahLst/>
            <a:cxnLst/>
            <a:rect l="l" t="t" r="r" b="b"/>
            <a:pathLst>
              <a:path w="6256862" h="4163657">
                <a:moveTo>
                  <a:pt x="0" y="0"/>
                </a:moveTo>
                <a:lnTo>
                  <a:pt x="6256862" y="0"/>
                </a:lnTo>
                <a:lnTo>
                  <a:pt x="6256862" y="4163658"/>
                </a:lnTo>
                <a:lnTo>
                  <a:pt x="0" y="4163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46414"/>
            </a:stretch>
          </a:blipFill>
        </p:spPr>
        <p:txBody>
          <a:bodyPr/>
          <a:lstStyle/>
          <a:p>
            <a:endParaRPr lang="es-CL" sz="1200" dirty="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847B67CA-AD7A-D142-88EA-7C767EF22724}"/>
              </a:ext>
            </a:extLst>
          </p:cNvPr>
          <p:cNvSpPr/>
          <p:nvPr/>
        </p:nvSpPr>
        <p:spPr>
          <a:xfrm>
            <a:off x="10206328" y="-1827843"/>
            <a:ext cx="5081533" cy="4114800"/>
          </a:xfrm>
          <a:custGeom>
            <a:avLst/>
            <a:gdLst/>
            <a:ahLst/>
            <a:cxnLst/>
            <a:rect l="l" t="t" r="r" b="b"/>
            <a:pathLst>
              <a:path w="4318969" h="4114800">
                <a:moveTo>
                  <a:pt x="0" y="0"/>
                </a:moveTo>
                <a:lnTo>
                  <a:pt x="4318970" y="0"/>
                </a:lnTo>
                <a:lnTo>
                  <a:pt x="43189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 sz="1200"/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B88578E4-4A97-278E-E053-DC2FC841F50B}"/>
              </a:ext>
            </a:extLst>
          </p:cNvPr>
          <p:cNvSpPr/>
          <p:nvPr/>
        </p:nvSpPr>
        <p:spPr>
          <a:xfrm>
            <a:off x="738874" y="664134"/>
            <a:ext cx="329613" cy="43740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496600-0752-B098-7905-CF869C0D1ECE}"/>
              </a:ext>
            </a:extLst>
          </p:cNvPr>
          <p:cNvSpPr txBox="1"/>
          <p:nvPr/>
        </p:nvSpPr>
        <p:spPr>
          <a:xfrm>
            <a:off x="1647954" y="597766"/>
            <a:ext cx="10204898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ptos" panose="020B0004020202020204" pitchFamily="34" charset="0"/>
                <a:cs typeface="Arial" panose="020B0604020202020204" pitchFamily="34" charset="0"/>
              </a:rPr>
              <a:t>Muy buenos días. Iniciamos esta nueva semana, agradeciendo a Dios por el descanso y el compartir con nuestras familias. +</a:t>
            </a:r>
            <a:r>
              <a:rPr lang="es-ES" b="1" dirty="0">
                <a:latin typeface="Aptos" panose="020B0004020202020204" pitchFamily="34" charset="0"/>
                <a:cs typeface="Arial" panose="020B0604020202020204" pitchFamily="34" charset="0"/>
              </a:rPr>
              <a:t>En el nombre del Padre, del Hijo y del Espíritu Santo. Amén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7D3BF7A-2121-450E-1038-9B51AFC3DF9F}"/>
              </a:ext>
            </a:extLst>
          </p:cNvPr>
          <p:cNvSpPr txBox="1"/>
          <p:nvPr/>
        </p:nvSpPr>
        <p:spPr>
          <a:xfrm>
            <a:off x="6378835" y="5978153"/>
            <a:ext cx="5624197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dirty="0">
                <a:latin typeface="Aptos" panose="020B0004020202020204" pitchFamily="34" charset="0"/>
                <a:cs typeface="Arial" panose="020B0604020202020204" pitchFamily="34" charset="0"/>
              </a:rPr>
              <a:t>        Oremos a Dios, por medio de María. Nos consagramos a ella diciendo:</a:t>
            </a:r>
            <a:endParaRPr lang="es-CL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F9402B0-48F2-6F9C-90D0-39B01E66BE89}"/>
              </a:ext>
            </a:extLst>
          </p:cNvPr>
          <p:cNvSpPr txBox="1"/>
          <p:nvPr/>
        </p:nvSpPr>
        <p:spPr>
          <a:xfrm>
            <a:off x="6367368" y="1464946"/>
            <a:ext cx="5654855" cy="2585323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                                                        En este evangelio, Jesús enseña que la compasión y la dignidad de las personas están siempre por encima de las normas rígidas. Esto nos invita a priorizar la empatía sobre las reglas para apoyar a quienes sufren o se sienten solos. Nos anima a mirar a nuestros compañeros con atención para ayudarlos a superar sus cargas y dificultades. Así, transformamos la comunidad escolar en un espacio donde el amor y la ayuda mutua no se posponen.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2B07E9A-9B69-C94C-F85E-762BE9AEB283}"/>
              </a:ext>
            </a:extLst>
          </p:cNvPr>
          <p:cNvSpPr txBox="1"/>
          <p:nvPr/>
        </p:nvSpPr>
        <p:spPr>
          <a:xfrm>
            <a:off x="6594083" y="1409070"/>
            <a:ext cx="2436336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Reflexionemos 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3" name="Diagrama de flujo: conector 22">
            <a:extLst>
              <a:ext uri="{FF2B5EF4-FFF2-40B4-BE49-F238E27FC236}">
                <a16:creationId xmlns:a16="http://schemas.microsoft.com/office/drawing/2014/main" id="{56FF5EEB-D79D-B9C1-6447-B39DE20CF4BE}"/>
              </a:ext>
            </a:extLst>
          </p:cNvPr>
          <p:cNvSpPr/>
          <p:nvPr/>
        </p:nvSpPr>
        <p:spPr>
          <a:xfrm>
            <a:off x="6378835" y="1405715"/>
            <a:ext cx="312190" cy="423481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7" name="Diagrama de flujo: conector 26">
            <a:extLst>
              <a:ext uri="{FF2B5EF4-FFF2-40B4-BE49-F238E27FC236}">
                <a16:creationId xmlns:a16="http://schemas.microsoft.com/office/drawing/2014/main" id="{EE48F4EA-5A18-7A9E-228C-05AE8488E56F}"/>
              </a:ext>
            </a:extLst>
          </p:cNvPr>
          <p:cNvSpPr/>
          <p:nvPr/>
        </p:nvSpPr>
        <p:spPr>
          <a:xfrm>
            <a:off x="6378835" y="5919810"/>
            <a:ext cx="348090" cy="427675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4</a:t>
            </a:r>
            <a:endParaRPr lang="es-CL" sz="2000" b="1" dirty="0">
              <a:solidFill>
                <a:schemeClr val="tx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FA75F52-96B8-D908-E0CD-6AB5572CD796}"/>
              </a:ext>
            </a:extLst>
          </p:cNvPr>
          <p:cNvSpPr txBox="1"/>
          <p:nvPr/>
        </p:nvSpPr>
        <p:spPr>
          <a:xfrm>
            <a:off x="159408" y="1039295"/>
            <a:ext cx="1626030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Inicio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5DDEFB1-B0FA-0309-96FF-DB0E00BCF153}"/>
              </a:ext>
            </a:extLst>
          </p:cNvPr>
          <p:cNvSpPr txBox="1"/>
          <p:nvPr/>
        </p:nvSpPr>
        <p:spPr>
          <a:xfrm>
            <a:off x="158311" y="1923926"/>
            <a:ext cx="6110175" cy="50783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 sábado, Jesús enseñaba en una sinagoga. Había allí una mujer poseída de un espíritu, que la tenía enferma desde hacía dieciocho años. Estaba completamente encorvada y no podía enderezarse de ninguna manera. Jesús, al verla, la llamó y le dijo: “Mujer, estás sanada de tu enfermedad”, y le impuso las manos. Ella se enderezó enseguida y glorificaba a Dios. Pero el jefe de la sinagoga, indignado porque Jesús había sanado en sábado, dijo a la multitud: “Los días de trabajo son seis; vengan durante esos días para hacerse sanar, y no el sábado”. El Señor le respondió: “¡Hipócritas! Cualquiera de ustedes, aunque sea sábado, ¿no desata del pesebre a su buey o a su asno para llevarlo a beber? </a:t>
            </a:r>
            <a:r>
              <a:rPr lang="es-ES" b="1" kern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Palabra </a:t>
            </a:r>
            <a:r>
              <a:rPr lang="es-ES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 Dios</a:t>
            </a:r>
            <a:endParaRPr lang="es-CL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73A026F1-EF52-CE1A-3E4A-72698E21F927}"/>
              </a:ext>
            </a:extLst>
          </p:cNvPr>
          <p:cNvSpPr txBox="1"/>
          <p:nvPr/>
        </p:nvSpPr>
        <p:spPr>
          <a:xfrm>
            <a:off x="169777" y="1495415"/>
            <a:ext cx="2298479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Evangelio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7" name="Diagrama de flujo: conector 36">
            <a:extLst>
              <a:ext uri="{FF2B5EF4-FFF2-40B4-BE49-F238E27FC236}">
                <a16:creationId xmlns:a16="http://schemas.microsoft.com/office/drawing/2014/main" id="{FDAF6B48-2A9F-148F-23C6-B9DF309E57F9}"/>
              </a:ext>
            </a:extLst>
          </p:cNvPr>
          <p:cNvSpPr/>
          <p:nvPr/>
        </p:nvSpPr>
        <p:spPr>
          <a:xfrm>
            <a:off x="158311" y="1405715"/>
            <a:ext cx="332731" cy="49236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8BD813C-59A4-1437-7A83-0AEA031F3034}"/>
              </a:ext>
            </a:extLst>
          </p:cNvPr>
          <p:cNvSpPr txBox="1"/>
          <p:nvPr/>
        </p:nvSpPr>
        <p:spPr>
          <a:xfrm>
            <a:off x="2468256" y="1582203"/>
            <a:ext cx="3038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s-ES" sz="16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Lucas 13, 10-17</a:t>
            </a:r>
            <a:r>
              <a:rPr lang="es-ES" sz="1600" kern="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es-ES" kern="0" dirty="0"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D3DD55B2-E606-CCAB-C42C-827E284F6E44}"/>
              </a:ext>
            </a:extLst>
          </p:cNvPr>
          <p:cNvSpPr txBox="1"/>
          <p:nvPr/>
        </p:nvSpPr>
        <p:spPr>
          <a:xfrm>
            <a:off x="1418375" y="76343"/>
            <a:ext cx="9355249" cy="369332"/>
          </a:xfrm>
          <a:custGeom>
            <a:avLst/>
            <a:gdLst>
              <a:gd name="csX0" fmla="*/ 0 w 14338660"/>
              <a:gd name="csY0" fmla="*/ 0 h 923330"/>
              <a:gd name="csX1" fmla="*/ 14338660 w 14338660"/>
              <a:gd name="csY1" fmla="*/ 0 h 923330"/>
              <a:gd name="csX2" fmla="*/ 14338660 w 14338660"/>
              <a:gd name="csY2" fmla="*/ 923330 h 923330"/>
              <a:gd name="csX3" fmla="*/ 0 w 14338660"/>
              <a:gd name="csY3" fmla="*/ 923330 h 923330"/>
              <a:gd name="csX4" fmla="*/ 0 w 14338660"/>
              <a:gd name="csY4" fmla="*/ 0 h 9233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0 w 14567260"/>
              <a:gd name="csY3" fmla="*/ 847130 h 961430"/>
              <a:gd name="csX4" fmla="*/ 495300 w 145672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1465038 w 14567260"/>
              <a:gd name="csY3" fmla="*/ 955760 h 961430"/>
              <a:gd name="csX4" fmla="*/ 0 w 14567260"/>
              <a:gd name="csY4" fmla="*/ 847130 h 961430"/>
              <a:gd name="csX5" fmla="*/ 495300 w 14567260"/>
              <a:gd name="csY5" fmla="*/ 0 h 961430"/>
              <a:gd name="csX0" fmla="*/ 285750 w 14357710"/>
              <a:gd name="csY0" fmla="*/ 0 h 961430"/>
              <a:gd name="csX1" fmla="*/ 14357710 w 14357710"/>
              <a:gd name="csY1" fmla="*/ 38100 h 961430"/>
              <a:gd name="csX2" fmla="*/ 14357710 w 14357710"/>
              <a:gd name="csY2" fmla="*/ 961430 h 961430"/>
              <a:gd name="csX3" fmla="*/ 1255488 w 14357710"/>
              <a:gd name="csY3" fmla="*/ 955760 h 961430"/>
              <a:gd name="csX4" fmla="*/ 0 w 14357710"/>
              <a:gd name="csY4" fmla="*/ 847130 h 961430"/>
              <a:gd name="csX5" fmla="*/ 285750 w 14357710"/>
              <a:gd name="csY5" fmla="*/ 0 h 961430"/>
              <a:gd name="csX0" fmla="*/ 285750 w 14357710"/>
              <a:gd name="csY0" fmla="*/ 0 h 955760"/>
              <a:gd name="csX1" fmla="*/ 14357710 w 14357710"/>
              <a:gd name="csY1" fmla="*/ 38100 h 955760"/>
              <a:gd name="csX2" fmla="*/ 14033860 w 14357710"/>
              <a:gd name="csY2" fmla="*/ 923330 h 955760"/>
              <a:gd name="csX3" fmla="*/ 1255488 w 14357710"/>
              <a:gd name="csY3" fmla="*/ 955760 h 955760"/>
              <a:gd name="csX4" fmla="*/ 0 w 14357710"/>
              <a:gd name="csY4" fmla="*/ 847130 h 955760"/>
              <a:gd name="csX5" fmla="*/ 285750 w 14357710"/>
              <a:gd name="csY5" fmla="*/ 0 h 955760"/>
              <a:gd name="csX0" fmla="*/ 285750 w 14319610"/>
              <a:gd name="csY0" fmla="*/ 0 h 955760"/>
              <a:gd name="csX1" fmla="*/ 14319610 w 14319610"/>
              <a:gd name="csY1" fmla="*/ 0 h 955760"/>
              <a:gd name="csX2" fmla="*/ 14033860 w 14319610"/>
              <a:gd name="csY2" fmla="*/ 923330 h 955760"/>
              <a:gd name="csX3" fmla="*/ 1255488 w 14319610"/>
              <a:gd name="csY3" fmla="*/ 955760 h 955760"/>
              <a:gd name="csX4" fmla="*/ 0 w 14319610"/>
              <a:gd name="csY4" fmla="*/ 847130 h 955760"/>
              <a:gd name="csX5" fmla="*/ 285750 w 14319610"/>
              <a:gd name="csY5" fmla="*/ 0 h 955760"/>
              <a:gd name="csX0" fmla="*/ 285750 w 14344894"/>
              <a:gd name="csY0" fmla="*/ 0 h 955760"/>
              <a:gd name="csX1" fmla="*/ 14319610 w 14344894"/>
              <a:gd name="csY1" fmla="*/ 0 h 955760"/>
              <a:gd name="csX2" fmla="*/ 14033860 w 14344894"/>
              <a:gd name="csY2" fmla="*/ 923330 h 955760"/>
              <a:gd name="csX3" fmla="*/ 1255488 w 14344894"/>
              <a:gd name="csY3" fmla="*/ 955760 h 955760"/>
              <a:gd name="csX4" fmla="*/ 0 w 14344894"/>
              <a:gd name="csY4" fmla="*/ 847130 h 955760"/>
              <a:gd name="csX5" fmla="*/ 285750 w 14344894"/>
              <a:gd name="csY5" fmla="*/ 0 h 955760"/>
              <a:gd name="csX0" fmla="*/ 285750 w 14162295"/>
              <a:gd name="csY0" fmla="*/ 0 h 955760"/>
              <a:gd name="csX1" fmla="*/ 14110060 w 14162295"/>
              <a:gd name="csY1" fmla="*/ 0 h 955760"/>
              <a:gd name="csX2" fmla="*/ 14033860 w 14162295"/>
              <a:gd name="csY2" fmla="*/ 923330 h 955760"/>
              <a:gd name="csX3" fmla="*/ 1255488 w 14162295"/>
              <a:gd name="csY3" fmla="*/ 955760 h 955760"/>
              <a:gd name="csX4" fmla="*/ 0 w 14162295"/>
              <a:gd name="csY4" fmla="*/ 847130 h 955760"/>
              <a:gd name="csX5" fmla="*/ 285750 w 14162295"/>
              <a:gd name="csY5" fmla="*/ 0 h 955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4162295" h="955760">
                <a:moveTo>
                  <a:pt x="285750" y="0"/>
                </a:moveTo>
                <a:lnTo>
                  <a:pt x="14110060" y="0"/>
                </a:lnTo>
                <a:cubicBezTo>
                  <a:pt x="14224360" y="574477"/>
                  <a:pt x="14129110" y="615553"/>
                  <a:pt x="14033860" y="923330"/>
                </a:cubicBezTo>
                <a:lnTo>
                  <a:pt x="1255488" y="955760"/>
                </a:lnTo>
                <a:lnTo>
                  <a:pt x="0" y="847130"/>
                </a:lnTo>
                <a:cubicBezTo>
                  <a:pt x="88900" y="526653"/>
                  <a:pt x="-12700" y="453827"/>
                  <a:pt x="28575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6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i="1" kern="0" dirty="0">
                <a:latin typeface="+mj-lt"/>
                <a:ea typeface="Times New Roman" panose="02020603050405020304" pitchFamily="18" charset="0"/>
              </a:rPr>
              <a:t>“Solo el amor triunfa. El egoísmo es siempre una derrota.” (Madre Adela).</a:t>
            </a: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48D23DBF-EB73-9637-3618-D9A5F7179FFF}"/>
              </a:ext>
            </a:extLst>
          </p:cNvPr>
          <p:cNvSpPr txBox="1"/>
          <p:nvPr/>
        </p:nvSpPr>
        <p:spPr>
          <a:xfrm rot="20729669">
            <a:off x="-628098" y="245776"/>
            <a:ext cx="3332133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spc="147" dirty="0">
                <a:solidFill>
                  <a:srgbClr val="00206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LUNES 26 </a:t>
            </a:r>
          </a:p>
        </p:txBody>
      </p:sp>
    </p:spTree>
    <p:extLst>
      <p:ext uri="{BB962C8B-B14F-4D97-AF65-F5344CB8AC3E}">
        <p14:creationId xmlns:p14="http://schemas.microsoft.com/office/powerpoint/2010/main" val="356281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FCA5B8-ACC0-477B-BF55-5667C0BE099A}"/>
              </a:ext>
            </a:extLst>
          </p:cNvPr>
          <p:cNvSpPr txBox="1"/>
          <p:nvPr/>
        </p:nvSpPr>
        <p:spPr>
          <a:xfrm>
            <a:off x="6872434" y="4203373"/>
            <a:ext cx="505286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Digamos juntos: </a:t>
            </a:r>
            <a:endParaRPr kumimoji="0" lang="es-CL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“Santa María del Pilar, damos fortaleza en la fe, seguridad en la esperanza y constancia en el amor” .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Calibri"/>
            </a:endParaRPr>
          </a:p>
        </p:txBody>
      </p:sp>
      <p:sp>
        <p:nvSpPr>
          <p:cNvPr id="5" name="Marcador de contenido 4"/>
          <p:cNvSpPr txBox="1">
            <a:spLocks/>
          </p:cNvSpPr>
          <p:nvPr/>
        </p:nvSpPr>
        <p:spPr>
          <a:xfrm>
            <a:off x="257757" y="0"/>
            <a:ext cx="6403240" cy="6858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Consagración a María.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Señor Dios nuestro,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para salvar a todos los hombres y conducirlos a ti, nos has enviado a tu amado Hijo, que se hizo hombre naciendo de la virgen María.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Concédenos el ser formados por ella a semejanza de su Hijo primogénito y ayúdanos a participar en el amor de Cristo para con su Madre.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Tú has asociado a María al misterio de tu Hijo, para que sea ella la nueva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va, la madre de todos los vivientes.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Confirma la alianza que con ella hemos contraído; que nuestra consagración prolongue sobre la tierra su caridad maternal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y haga crecer a la iglesia, cuerpo místico de tu Hijo, Nuestro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eñor.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8B871AF-227E-4A16-810A-2CE0A5ECB2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5" t="7538" r="7716"/>
          <a:stretch/>
        </p:blipFill>
        <p:spPr>
          <a:xfrm>
            <a:off x="7350669" y="406576"/>
            <a:ext cx="4352747" cy="36517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7942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2C8DB-38C9-0F56-9DEE-DBA600717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3">
            <a:extLst>
              <a:ext uri="{FF2B5EF4-FFF2-40B4-BE49-F238E27FC236}">
                <a16:creationId xmlns:a16="http://schemas.microsoft.com/office/drawing/2014/main" id="{1619B3C6-689B-7FB4-D42D-146A6C3A0008}"/>
              </a:ext>
            </a:extLst>
          </p:cNvPr>
          <p:cNvSpPr/>
          <p:nvPr/>
        </p:nvSpPr>
        <p:spPr>
          <a:xfrm rot="184522">
            <a:off x="9873405" y="5200044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029334BF-D927-8BF4-EA07-1E61A36B552D}"/>
              </a:ext>
            </a:extLst>
          </p:cNvPr>
          <p:cNvSpPr/>
          <p:nvPr/>
        </p:nvSpPr>
        <p:spPr>
          <a:xfrm rot="5400000">
            <a:off x="-685916" y="4781148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8FADA30-95AC-4B1A-89AD-274C49AF9A7F}"/>
              </a:ext>
            </a:extLst>
          </p:cNvPr>
          <p:cNvSpPr/>
          <p:nvPr/>
        </p:nvSpPr>
        <p:spPr>
          <a:xfrm rot="7027104">
            <a:off x="-1006177" y="-1003684"/>
            <a:ext cx="2928786" cy="2901362"/>
          </a:xfrm>
          <a:custGeom>
            <a:avLst/>
            <a:gdLst/>
            <a:ahLst/>
            <a:cxnLst/>
            <a:rect l="l" t="t" r="r" b="b"/>
            <a:pathLst>
              <a:path w="6256862" h="4163657">
                <a:moveTo>
                  <a:pt x="0" y="0"/>
                </a:moveTo>
                <a:lnTo>
                  <a:pt x="6256862" y="0"/>
                </a:lnTo>
                <a:lnTo>
                  <a:pt x="6256862" y="4163658"/>
                </a:lnTo>
                <a:lnTo>
                  <a:pt x="0" y="4163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46414"/>
            </a:stretch>
          </a:blipFill>
        </p:spPr>
        <p:txBody>
          <a:bodyPr/>
          <a:lstStyle/>
          <a:p>
            <a:endParaRPr lang="es-CL" sz="1200" dirty="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89CA7CD4-3586-B06D-7F50-B38FAB399BB6}"/>
              </a:ext>
            </a:extLst>
          </p:cNvPr>
          <p:cNvSpPr/>
          <p:nvPr/>
        </p:nvSpPr>
        <p:spPr>
          <a:xfrm>
            <a:off x="10206328" y="-1827843"/>
            <a:ext cx="5081533" cy="4114800"/>
          </a:xfrm>
          <a:custGeom>
            <a:avLst/>
            <a:gdLst/>
            <a:ahLst/>
            <a:cxnLst/>
            <a:rect l="l" t="t" r="r" b="b"/>
            <a:pathLst>
              <a:path w="4318969" h="4114800">
                <a:moveTo>
                  <a:pt x="0" y="0"/>
                </a:moveTo>
                <a:lnTo>
                  <a:pt x="4318970" y="0"/>
                </a:lnTo>
                <a:lnTo>
                  <a:pt x="43189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 sz="120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345E170-4797-DB77-0D86-2FB473BE892F}"/>
              </a:ext>
            </a:extLst>
          </p:cNvPr>
          <p:cNvSpPr txBox="1"/>
          <p:nvPr/>
        </p:nvSpPr>
        <p:spPr>
          <a:xfrm>
            <a:off x="151368" y="5073678"/>
            <a:ext cx="5631856" cy="17235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Señor, te pedimos para que seamos como el grano de mostaza y la levadura, para que podamos transformar nuestro entorno con pequeñas acciones y seamos verdaderos constructores de paz.</a:t>
            </a:r>
            <a:r>
              <a:rPr lang="es-ES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María roguemos al Señor.</a:t>
            </a:r>
          </a:p>
          <a:p>
            <a:pPr algn="ctr"/>
            <a:r>
              <a:rPr lang="es-CL" sz="1600" i="1" kern="0" dirty="0">
                <a:latin typeface="Aptos" panose="020B0004020202020204" pitchFamily="34" charset="0"/>
                <a:cs typeface="Arial" panose="020B0604020202020204" pitchFamily="34" charset="0"/>
              </a:rPr>
              <a:t>(presentamos nuestras peticiones o acción de gracias)</a:t>
            </a:r>
            <a:endParaRPr lang="es-CL" sz="1600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61D5364B-F649-3DC7-EFD7-90320BF620CC}"/>
              </a:ext>
            </a:extLst>
          </p:cNvPr>
          <p:cNvSpPr/>
          <p:nvPr/>
        </p:nvSpPr>
        <p:spPr>
          <a:xfrm>
            <a:off x="738874" y="664134"/>
            <a:ext cx="329613" cy="43740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8FA92CA-E22F-D6D2-BE66-6C5B74410F0C}"/>
              </a:ext>
            </a:extLst>
          </p:cNvPr>
          <p:cNvSpPr txBox="1"/>
          <p:nvPr/>
        </p:nvSpPr>
        <p:spPr>
          <a:xfrm>
            <a:off x="1647954" y="597766"/>
            <a:ext cx="10204898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ptos" panose="020B0004020202020204" pitchFamily="34" charset="0"/>
                <a:cs typeface="Arial" panose="020B0604020202020204" pitchFamily="34" charset="0"/>
              </a:rPr>
              <a:t>Muy buenos días. Iniciamos este día poniendo todas nuestras preocupaciones en las manos de Dios. +</a:t>
            </a:r>
            <a:r>
              <a:rPr lang="es-ES" b="1" dirty="0">
                <a:latin typeface="Aptos" panose="020B0004020202020204" pitchFamily="34" charset="0"/>
                <a:cs typeface="Arial" panose="020B0604020202020204" pitchFamily="34" charset="0"/>
              </a:rPr>
              <a:t>En el nombre del Padre, del Hijo y del Espíritu Santo. Amén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EF4711DB-0F44-7873-BBE7-0951DF0C4C55}"/>
              </a:ext>
            </a:extLst>
          </p:cNvPr>
          <p:cNvSpPr txBox="1"/>
          <p:nvPr/>
        </p:nvSpPr>
        <p:spPr>
          <a:xfrm>
            <a:off x="5990812" y="4715780"/>
            <a:ext cx="571184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dirty="0">
                <a:latin typeface="Aptos" panose="020B0004020202020204" pitchFamily="34" charset="0"/>
                <a:cs typeface="Arial" panose="020B0604020202020204" pitchFamily="34" charset="0"/>
              </a:rPr>
              <a:t>        Oremos a Dios, rezando juntos: Padre Nuestro…</a:t>
            </a:r>
            <a:endParaRPr lang="es-CL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E6D3AA7-86D8-7FCF-D125-30C35AC43A7E}"/>
              </a:ext>
            </a:extLst>
          </p:cNvPr>
          <p:cNvSpPr txBox="1"/>
          <p:nvPr/>
        </p:nvSpPr>
        <p:spPr>
          <a:xfrm>
            <a:off x="5904178" y="1490850"/>
            <a:ext cx="6287822" cy="3966510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                                                        Jesús nos enseña que las grandes transformaciones del Reino de Dios comienzan con detalles pequeños, casi invisibles, como una semilla o la levadura. Una palabra amable, una sonrisa o una pequeña acción de servicio pueden parecer insignificantes, pero tienen la fuerza para transformar el ambiente que nos rodea. No debemos subestimar el bien que hacemos a diario, pues Dios multiplica cada gesto hecho con amor para dar cobijo y alegría a los demás. Así construimos una comunidad más acogedora y fraterna.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0B6E018-DB12-B9B9-2736-EEE2FDC4729B}"/>
              </a:ext>
            </a:extLst>
          </p:cNvPr>
          <p:cNvSpPr txBox="1"/>
          <p:nvPr/>
        </p:nvSpPr>
        <p:spPr>
          <a:xfrm>
            <a:off x="6122630" y="1422065"/>
            <a:ext cx="2436336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Reflexionemos 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3" name="Diagrama de flujo: conector 22">
            <a:extLst>
              <a:ext uri="{FF2B5EF4-FFF2-40B4-BE49-F238E27FC236}">
                <a16:creationId xmlns:a16="http://schemas.microsoft.com/office/drawing/2014/main" id="{6296F52A-D81B-2B95-455F-D8FDA4471B2F}"/>
              </a:ext>
            </a:extLst>
          </p:cNvPr>
          <p:cNvSpPr/>
          <p:nvPr/>
        </p:nvSpPr>
        <p:spPr>
          <a:xfrm>
            <a:off x="5907382" y="1418710"/>
            <a:ext cx="312190" cy="423481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4D0BCF4-3E41-95F3-584F-34766007FBD6}"/>
              </a:ext>
            </a:extLst>
          </p:cNvPr>
          <p:cNvSpPr txBox="1"/>
          <p:nvPr/>
        </p:nvSpPr>
        <p:spPr>
          <a:xfrm>
            <a:off x="392973" y="4637400"/>
            <a:ext cx="2592195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Peticiones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9" name="Diagrama de flujo: conector 28">
            <a:extLst>
              <a:ext uri="{FF2B5EF4-FFF2-40B4-BE49-F238E27FC236}">
                <a16:creationId xmlns:a16="http://schemas.microsoft.com/office/drawing/2014/main" id="{63D5C3F7-F99A-BFC6-E0E6-CA8B7155CB20}"/>
              </a:ext>
            </a:extLst>
          </p:cNvPr>
          <p:cNvSpPr/>
          <p:nvPr/>
        </p:nvSpPr>
        <p:spPr>
          <a:xfrm>
            <a:off x="352775" y="4615860"/>
            <a:ext cx="362451" cy="394815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4</a:t>
            </a:r>
            <a:endParaRPr lang="es-CL" sz="2000" b="1" dirty="0">
              <a:solidFill>
                <a:schemeClr val="tx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F9C15237-B5BB-B310-44B1-DEAECDEA1825}"/>
              </a:ext>
            </a:extLst>
          </p:cNvPr>
          <p:cNvSpPr txBox="1"/>
          <p:nvPr/>
        </p:nvSpPr>
        <p:spPr>
          <a:xfrm>
            <a:off x="159408" y="1039295"/>
            <a:ext cx="1626030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Inicio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7628C59-7621-7C24-00C9-46AB7CA2A5B3}"/>
              </a:ext>
            </a:extLst>
          </p:cNvPr>
          <p:cNvSpPr txBox="1"/>
          <p:nvPr/>
        </p:nvSpPr>
        <p:spPr>
          <a:xfrm>
            <a:off x="218288" y="1966236"/>
            <a:ext cx="5564936" cy="31393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Jesús dijo: “¿A qué se parece el Reino de Dios? ¿Con qué podré compararlo? Se parece a un grano de mostaza que un hombre sembró en su huerta; creció, se convirtió en un arbusto y los pájaros del cielo se cobijaron en sus ramas”.</a:t>
            </a:r>
          </a:p>
          <a:p>
            <a:pPr algn="just">
              <a:buNone/>
            </a:pPr>
            <a:r>
              <a:rPr lang="es-ES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Dijo también: “¿Con qué podré comparar el Reino de Dios? Se parece a un poco de levadura que una mujer mezcló con gran cantidad de harina, hasta que fermentó toda la masa”. </a:t>
            </a:r>
            <a:r>
              <a:rPr lang="es-ES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Palabra de Dios</a:t>
            </a:r>
            <a:endParaRPr lang="es-CL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BD45916-CF6B-5D3D-2B51-046422009481}"/>
              </a:ext>
            </a:extLst>
          </p:cNvPr>
          <p:cNvSpPr txBox="1"/>
          <p:nvPr/>
        </p:nvSpPr>
        <p:spPr>
          <a:xfrm>
            <a:off x="169777" y="1495415"/>
            <a:ext cx="2298479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Evangelio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7" name="Diagrama de flujo: conector 36">
            <a:extLst>
              <a:ext uri="{FF2B5EF4-FFF2-40B4-BE49-F238E27FC236}">
                <a16:creationId xmlns:a16="http://schemas.microsoft.com/office/drawing/2014/main" id="{6722D6E0-41BB-6604-0F72-0ADA869E9D99}"/>
              </a:ext>
            </a:extLst>
          </p:cNvPr>
          <p:cNvSpPr/>
          <p:nvPr/>
        </p:nvSpPr>
        <p:spPr>
          <a:xfrm>
            <a:off x="158311" y="1405715"/>
            <a:ext cx="332731" cy="49236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C77B6F66-599C-9BFE-1CF1-767473984619}"/>
              </a:ext>
            </a:extLst>
          </p:cNvPr>
          <p:cNvSpPr txBox="1"/>
          <p:nvPr/>
        </p:nvSpPr>
        <p:spPr>
          <a:xfrm>
            <a:off x="2468256" y="1582203"/>
            <a:ext cx="3038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s-ES" sz="16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Lucas 13, 18-21 </a:t>
            </a:r>
            <a:r>
              <a:rPr lang="es-ES" sz="1600" kern="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es-ES" kern="0" dirty="0"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09CAA524-872B-D2C9-2A09-A57B1D1DC5C7}"/>
              </a:ext>
            </a:extLst>
          </p:cNvPr>
          <p:cNvSpPr txBox="1"/>
          <p:nvPr/>
        </p:nvSpPr>
        <p:spPr>
          <a:xfrm>
            <a:off x="2241938" y="75647"/>
            <a:ext cx="7955268" cy="369332"/>
          </a:xfrm>
          <a:custGeom>
            <a:avLst/>
            <a:gdLst>
              <a:gd name="csX0" fmla="*/ 0 w 14338660"/>
              <a:gd name="csY0" fmla="*/ 0 h 923330"/>
              <a:gd name="csX1" fmla="*/ 14338660 w 14338660"/>
              <a:gd name="csY1" fmla="*/ 0 h 923330"/>
              <a:gd name="csX2" fmla="*/ 14338660 w 14338660"/>
              <a:gd name="csY2" fmla="*/ 923330 h 923330"/>
              <a:gd name="csX3" fmla="*/ 0 w 14338660"/>
              <a:gd name="csY3" fmla="*/ 923330 h 923330"/>
              <a:gd name="csX4" fmla="*/ 0 w 14338660"/>
              <a:gd name="csY4" fmla="*/ 0 h 9233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0 w 14567260"/>
              <a:gd name="csY3" fmla="*/ 847130 h 961430"/>
              <a:gd name="csX4" fmla="*/ 495300 w 145672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1465038 w 14567260"/>
              <a:gd name="csY3" fmla="*/ 955760 h 961430"/>
              <a:gd name="csX4" fmla="*/ 0 w 14567260"/>
              <a:gd name="csY4" fmla="*/ 847130 h 961430"/>
              <a:gd name="csX5" fmla="*/ 495300 w 14567260"/>
              <a:gd name="csY5" fmla="*/ 0 h 961430"/>
              <a:gd name="csX0" fmla="*/ 285750 w 14357710"/>
              <a:gd name="csY0" fmla="*/ 0 h 961430"/>
              <a:gd name="csX1" fmla="*/ 14357710 w 14357710"/>
              <a:gd name="csY1" fmla="*/ 38100 h 961430"/>
              <a:gd name="csX2" fmla="*/ 14357710 w 14357710"/>
              <a:gd name="csY2" fmla="*/ 961430 h 961430"/>
              <a:gd name="csX3" fmla="*/ 1255488 w 14357710"/>
              <a:gd name="csY3" fmla="*/ 955760 h 961430"/>
              <a:gd name="csX4" fmla="*/ 0 w 14357710"/>
              <a:gd name="csY4" fmla="*/ 847130 h 961430"/>
              <a:gd name="csX5" fmla="*/ 285750 w 14357710"/>
              <a:gd name="csY5" fmla="*/ 0 h 961430"/>
              <a:gd name="csX0" fmla="*/ 285750 w 14357710"/>
              <a:gd name="csY0" fmla="*/ 0 h 955760"/>
              <a:gd name="csX1" fmla="*/ 14357710 w 14357710"/>
              <a:gd name="csY1" fmla="*/ 38100 h 955760"/>
              <a:gd name="csX2" fmla="*/ 14033860 w 14357710"/>
              <a:gd name="csY2" fmla="*/ 923330 h 955760"/>
              <a:gd name="csX3" fmla="*/ 1255488 w 14357710"/>
              <a:gd name="csY3" fmla="*/ 955760 h 955760"/>
              <a:gd name="csX4" fmla="*/ 0 w 14357710"/>
              <a:gd name="csY4" fmla="*/ 847130 h 955760"/>
              <a:gd name="csX5" fmla="*/ 285750 w 14357710"/>
              <a:gd name="csY5" fmla="*/ 0 h 955760"/>
              <a:gd name="csX0" fmla="*/ 285750 w 14319610"/>
              <a:gd name="csY0" fmla="*/ 0 h 955760"/>
              <a:gd name="csX1" fmla="*/ 14319610 w 14319610"/>
              <a:gd name="csY1" fmla="*/ 0 h 955760"/>
              <a:gd name="csX2" fmla="*/ 14033860 w 14319610"/>
              <a:gd name="csY2" fmla="*/ 923330 h 955760"/>
              <a:gd name="csX3" fmla="*/ 1255488 w 14319610"/>
              <a:gd name="csY3" fmla="*/ 955760 h 955760"/>
              <a:gd name="csX4" fmla="*/ 0 w 14319610"/>
              <a:gd name="csY4" fmla="*/ 847130 h 955760"/>
              <a:gd name="csX5" fmla="*/ 285750 w 14319610"/>
              <a:gd name="csY5" fmla="*/ 0 h 955760"/>
              <a:gd name="csX0" fmla="*/ 285750 w 14344894"/>
              <a:gd name="csY0" fmla="*/ 0 h 955760"/>
              <a:gd name="csX1" fmla="*/ 14319610 w 14344894"/>
              <a:gd name="csY1" fmla="*/ 0 h 955760"/>
              <a:gd name="csX2" fmla="*/ 14033860 w 14344894"/>
              <a:gd name="csY2" fmla="*/ 923330 h 955760"/>
              <a:gd name="csX3" fmla="*/ 1255488 w 14344894"/>
              <a:gd name="csY3" fmla="*/ 955760 h 955760"/>
              <a:gd name="csX4" fmla="*/ 0 w 14344894"/>
              <a:gd name="csY4" fmla="*/ 847130 h 955760"/>
              <a:gd name="csX5" fmla="*/ 285750 w 14344894"/>
              <a:gd name="csY5" fmla="*/ 0 h 955760"/>
              <a:gd name="csX0" fmla="*/ 285750 w 14162295"/>
              <a:gd name="csY0" fmla="*/ 0 h 955760"/>
              <a:gd name="csX1" fmla="*/ 14110060 w 14162295"/>
              <a:gd name="csY1" fmla="*/ 0 h 955760"/>
              <a:gd name="csX2" fmla="*/ 14033860 w 14162295"/>
              <a:gd name="csY2" fmla="*/ 923330 h 955760"/>
              <a:gd name="csX3" fmla="*/ 1255488 w 14162295"/>
              <a:gd name="csY3" fmla="*/ 955760 h 955760"/>
              <a:gd name="csX4" fmla="*/ 0 w 14162295"/>
              <a:gd name="csY4" fmla="*/ 847130 h 955760"/>
              <a:gd name="csX5" fmla="*/ 285750 w 14162295"/>
              <a:gd name="csY5" fmla="*/ 0 h 955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4162295" h="955760">
                <a:moveTo>
                  <a:pt x="285750" y="0"/>
                </a:moveTo>
                <a:lnTo>
                  <a:pt x="14110060" y="0"/>
                </a:lnTo>
                <a:cubicBezTo>
                  <a:pt x="14224360" y="574477"/>
                  <a:pt x="14129110" y="615553"/>
                  <a:pt x="14033860" y="923330"/>
                </a:cubicBezTo>
                <a:lnTo>
                  <a:pt x="1255488" y="955760"/>
                </a:lnTo>
                <a:lnTo>
                  <a:pt x="0" y="847130"/>
                </a:lnTo>
                <a:cubicBezTo>
                  <a:pt x="88900" y="526653"/>
                  <a:pt x="-12700" y="453827"/>
                  <a:pt x="28575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6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i="1" kern="0" dirty="0">
                <a:latin typeface="+mj-lt"/>
                <a:ea typeface="Times New Roman" panose="02020603050405020304" pitchFamily="18" charset="0"/>
              </a:rPr>
              <a:t>“La paz sigue los pasos de Jesús y reina donde reina Jesús” (Padre Chaminade).</a:t>
            </a: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F93160E8-9DF1-F72C-31F4-E07E145FE534}"/>
              </a:ext>
            </a:extLst>
          </p:cNvPr>
          <p:cNvSpPr txBox="1"/>
          <p:nvPr/>
        </p:nvSpPr>
        <p:spPr>
          <a:xfrm rot="20729669">
            <a:off x="-506730" y="204133"/>
            <a:ext cx="320213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spc="147" dirty="0">
                <a:solidFill>
                  <a:srgbClr val="00206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MARTES 27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79947D-9ABC-D08E-6AD5-420DA401D77D}"/>
              </a:ext>
            </a:extLst>
          </p:cNvPr>
          <p:cNvSpPr txBox="1"/>
          <p:nvPr/>
        </p:nvSpPr>
        <p:spPr>
          <a:xfrm>
            <a:off x="5990812" y="5263107"/>
            <a:ext cx="6079267" cy="646331"/>
          </a:xfrm>
          <a:prstGeom prst="rect">
            <a:avLst/>
          </a:prstGeom>
          <a:solidFill>
            <a:srgbClr val="FAF7D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dirty="0">
                <a:latin typeface="Aptos" panose="020B0004020202020204" pitchFamily="34" charset="0"/>
                <a:cs typeface="Arial" panose="020B0604020202020204" pitchFamily="34" charset="0"/>
              </a:rPr>
              <a:t>          El Padre, el Hijo y el Espíritu Santo, sean glorificados en todas partes, por la Inmaculada Virgen María. Amén.</a:t>
            </a:r>
          </a:p>
        </p:txBody>
      </p:sp>
      <p:sp>
        <p:nvSpPr>
          <p:cNvPr id="6" name="Diagrama de flujo: conector 5">
            <a:extLst>
              <a:ext uri="{FF2B5EF4-FFF2-40B4-BE49-F238E27FC236}">
                <a16:creationId xmlns:a16="http://schemas.microsoft.com/office/drawing/2014/main" id="{AB17817C-B45D-06FF-1CD9-5275F7ED452D}"/>
              </a:ext>
            </a:extLst>
          </p:cNvPr>
          <p:cNvSpPr/>
          <p:nvPr/>
        </p:nvSpPr>
        <p:spPr>
          <a:xfrm>
            <a:off x="6007482" y="5188350"/>
            <a:ext cx="348090" cy="427675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5</a:t>
            </a:r>
            <a:endParaRPr lang="es-CL" sz="2000" b="1" dirty="0">
              <a:solidFill>
                <a:schemeClr val="tx1"/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4973DE3-9885-EAA3-05A2-34AB47578B41}"/>
              </a:ext>
            </a:extLst>
          </p:cNvPr>
          <p:cNvSpPr txBox="1"/>
          <p:nvPr/>
        </p:nvSpPr>
        <p:spPr>
          <a:xfrm>
            <a:off x="6562243" y="6131753"/>
            <a:ext cx="4742472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b="1" i="1" dirty="0" smtClean="0">
                <a:latin typeface="Aptos" panose="020B0004020202020204" pitchFamily="34" charset="0"/>
                <a:cs typeface="Arial" panose="020B0604020202020204" pitchFamily="34" charset="0"/>
              </a:rPr>
              <a:t>()</a:t>
            </a:r>
            <a:endParaRPr lang="es-CL" b="1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5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FCA5B8-ACC0-477B-BF55-5667C0BE099A}"/>
              </a:ext>
            </a:extLst>
          </p:cNvPr>
          <p:cNvSpPr txBox="1"/>
          <p:nvPr/>
        </p:nvSpPr>
        <p:spPr>
          <a:xfrm>
            <a:off x="6872434" y="4203373"/>
            <a:ext cx="505286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Digamos juntos: </a:t>
            </a:r>
            <a:endParaRPr kumimoji="0" lang="es-CL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“Santa María del Pilar, damos fortaleza en la fe, seguridad en la esperanza y constancia en el amor” .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Calibri"/>
            </a:endParaRPr>
          </a:p>
        </p:txBody>
      </p:sp>
      <p:sp>
        <p:nvSpPr>
          <p:cNvPr id="5" name="Marcador de contenido 4"/>
          <p:cNvSpPr txBox="1">
            <a:spLocks/>
          </p:cNvSpPr>
          <p:nvPr/>
        </p:nvSpPr>
        <p:spPr>
          <a:xfrm>
            <a:off x="257757" y="0"/>
            <a:ext cx="6403240" cy="6858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Consagración a María.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Señor Dios nuestro,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para salvar a todos los hombres y conducirlos a ti, nos has enviado a tu amado Hijo, que se hizo hombre naciendo de la virgen María.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Concédenos el ser formados por ella a semejanza de su Hijo primogénito y ayúdanos a participar en el amor de Cristo para con su Madre.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Tú has asociado a María al misterio de tu Hijo, para que sea ella la nueva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va, la madre de todos los vivientes.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Confirma la alianza que con ella hemos contraído; que nuestra consagración prolongue sobre la tierra su caridad maternal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y haga crecer a la iglesia, cuerpo místico de tu Hijo, Nuestro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eñor.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8B871AF-227E-4A16-810A-2CE0A5ECB2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5" t="7538" r="7716"/>
          <a:stretch/>
        </p:blipFill>
        <p:spPr>
          <a:xfrm>
            <a:off x="7350669" y="406576"/>
            <a:ext cx="4352747" cy="36517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799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0E063-E312-D10E-6F53-E7A4CB6E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3">
            <a:extLst>
              <a:ext uri="{FF2B5EF4-FFF2-40B4-BE49-F238E27FC236}">
                <a16:creationId xmlns:a16="http://schemas.microsoft.com/office/drawing/2014/main" id="{68F7370B-E989-6220-19DF-79172B8EEC4D}"/>
              </a:ext>
            </a:extLst>
          </p:cNvPr>
          <p:cNvSpPr/>
          <p:nvPr/>
        </p:nvSpPr>
        <p:spPr>
          <a:xfrm rot="184522">
            <a:off x="9873405" y="5200044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0C2E2B3-43A5-0335-826A-F25F4A6CC40D}"/>
              </a:ext>
            </a:extLst>
          </p:cNvPr>
          <p:cNvSpPr/>
          <p:nvPr/>
        </p:nvSpPr>
        <p:spPr>
          <a:xfrm rot="5400000">
            <a:off x="-685916" y="4781148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F6069CE3-1C09-8199-787B-9F8A37057BAB}"/>
              </a:ext>
            </a:extLst>
          </p:cNvPr>
          <p:cNvSpPr/>
          <p:nvPr/>
        </p:nvSpPr>
        <p:spPr>
          <a:xfrm rot="7402372">
            <a:off x="-360220" y="-711995"/>
            <a:ext cx="2781325" cy="2491056"/>
          </a:xfrm>
          <a:custGeom>
            <a:avLst/>
            <a:gdLst/>
            <a:ahLst/>
            <a:cxnLst/>
            <a:rect l="l" t="t" r="r" b="b"/>
            <a:pathLst>
              <a:path w="6256862" h="4163657">
                <a:moveTo>
                  <a:pt x="0" y="0"/>
                </a:moveTo>
                <a:lnTo>
                  <a:pt x="6256862" y="0"/>
                </a:lnTo>
                <a:lnTo>
                  <a:pt x="6256862" y="4163658"/>
                </a:lnTo>
                <a:lnTo>
                  <a:pt x="0" y="4163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54176" r="-1" b="-16471"/>
            </a:stretch>
          </a:blipFill>
        </p:spPr>
        <p:txBody>
          <a:bodyPr/>
          <a:lstStyle/>
          <a:p>
            <a:endParaRPr lang="es-CL" sz="1200" dirty="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C3FD89F8-977A-F34F-7CA5-6D859B0C1584}"/>
              </a:ext>
            </a:extLst>
          </p:cNvPr>
          <p:cNvSpPr/>
          <p:nvPr/>
        </p:nvSpPr>
        <p:spPr>
          <a:xfrm>
            <a:off x="11115089" y="-1745517"/>
            <a:ext cx="5081533" cy="4114800"/>
          </a:xfrm>
          <a:custGeom>
            <a:avLst/>
            <a:gdLst/>
            <a:ahLst/>
            <a:cxnLst/>
            <a:rect l="l" t="t" r="r" b="b"/>
            <a:pathLst>
              <a:path w="4318969" h="4114800">
                <a:moveTo>
                  <a:pt x="0" y="0"/>
                </a:moveTo>
                <a:lnTo>
                  <a:pt x="4318970" y="0"/>
                </a:lnTo>
                <a:lnTo>
                  <a:pt x="43189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 sz="120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C2F9A07-D298-7D43-7396-AF6BDBE31B54}"/>
              </a:ext>
            </a:extLst>
          </p:cNvPr>
          <p:cNvSpPr txBox="1"/>
          <p:nvPr/>
        </p:nvSpPr>
        <p:spPr>
          <a:xfrm>
            <a:off x="5621510" y="4648181"/>
            <a:ext cx="6400713" cy="1169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Te pedimos, Señor, que nos hagas sentir profundamente elegidos y amados por ti tal como somos. </a:t>
            </a:r>
            <a:r>
              <a:rPr lang="es-ES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María roguemos al Señor.</a:t>
            </a:r>
          </a:p>
          <a:p>
            <a:pPr algn="ctr"/>
            <a:r>
              <a:rPr lang="es-CL" sz="1600" i="1" kern="0" dirty="0">
                <a:latin typeface="Aptos" panose="020B0004020202020204" pitchFamily="34" charset="0"/>
                <a:cs typeface="Arial" panose="020B0604020202020204" pitchFamily="34" charset="0"/>
              </a:rPr>
              <a:t>(presentamos nuestras peticiones o acción de gracias)</a:t>
            </a:r>
            <a:endParaRPr lang="es-CL" sz="1600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AF17273-D336-6BDA-4E2A-5A28388A29E3}"/>
              </a:ext>
            </a:extLst>
          </p:cNvPr>
          <p:cNvSpPr txBox="1"/>
          <p:nvPr/>
        </p:nvSpPr>
        <p:spPr>
          <a:xfrm>
            <a:off x="1361874" y="733344"/>
            <a:ext cx="10612775" cy="71508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ptos" panose="020B0004020202020204" pitchFamily="34" charset="0"/>
                <a:cs typeface="Arial" panose="020B0604020202020204" pitchFamily="34" charset="0"/>
              </a:rPr>
              <a:t>Muy buenos días. Hoy damos gracias a Dios por llamarnos a ser parte de esta gran familia y a ser reflejo de su amor en nuestra comunidad. +</a:t>
            </a:r>
            <a:r>
              <a:rPr lang="es-ES" b="1" dirty="0">
                <a:latin typeface="Aptos" panose="020B0004020202020204" pitchFamily="34" charset="0"/>
                <a:cs typeface="Arial" panose="020B0604020202020204" pitchFamily="34" charset="0"/>
              </a:rPr>
              <a:t>En el nombre del Padre, del Hijo y del Espíritu Santo. Amén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DAF96DA-35B0-A9FA-374F-66D0EDC09960}"/>
              </a:ext>
            </a:extLst>
          </p:cNvPr>
          <p:cNvSpPr txBox="1"/>
          <p:nvPr/>
        </p:nvSpPr>
        <p:spPr>
          <a:xfrm>
            <a:off x="5621510" y="5899786"/>
            <a:ext cx="635313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dirty="0">
                <a:latin typeface="Aptos" panose="020B0004020202020204" pitchFamily="34" charset="0"/>
                <a:cs typeface="Arial" panose="020B0604020202020204" pitchFamily="34" charset="0"/>
              </a:rPr>
              <a:t>        Oremos a Dios, por medio de María. Nos consagramos a ella diciendo:</a:t>
            </a:r>
            <a:endParaRPr lang="es-CL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10E6DEA-CC5E-8682-DE63-8F31A94641BF}"/>
              </a:ext>
            </a:extLst>
          </p:cNvPr>
          <p:cNvSpPr txBox="1"/>
          <p:nvPr/>
        </p:nvSpPr>
        <p:spPr>
          <a:xfrm>
            <a:off x="5602319" y="1826718"/>
            <a:ext cx="6400713" cy="2308324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Jesús nos enseña que antes de actuar y tomar decisiones importantes es esencial detenerse a orar y buscar la guía de Dios. Nos invita a valorar la diversidad de las personas y a construir una comunidad donde todos nos sintamos elegidos y acogidos. Podemos ser esa fuerza que reconforta, escucha y sana el día de los demás. Así, desde la oración y el encuentro, transformamos nuestro día a día en un espacio de paz y fraternidad.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8508B6A-1D24-8223-EB55-C1B3487B3ECF}"/>
              </a:ext>
            </a:extLst>
          </p:cNvPr>
          <p:cNvSpPr txBox="1"/>
          <p:nvPr/>
        </p:nvSpPr>
        <p:spPr>
          <a:xfrm>
            <a:off x="5836758" y="1456986"/>
            <a:ext cx="2436336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Reflexionemos 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3" name="Diagrama de flujo: conector 22">
            <a:extLst>
              <a:ext uri="{FF2B5EF4-FFF2-40B4-BE49-F238E27FC236}">
                <a16:creationId xmlns:a16="http://schemas.microsoft.com/office/drawing/2014/main" id="{365AD2A9-23F5-8FD4-D47B-00DCDF223C4E}"/>
              </a:ext>
            </a:extLst>
          </p:cNvPr>
          <p:cNvSpPr/>
          <p:nvPr/>
        </p:nvSpPr>
        <p:spPr>
          <a:xfrm>
            <a:off x="5621510" y="1453631"/>
            <a:ext cx="312190" cy="423481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39F821A-6338-3303-02F4-C088F2BAC40D}"/>
              </a:ext>
            </a:extLst>
          </p:cNvPr>
          <p:cNvSpPr txBox="1"/>
          <p:nvPr/>
        </p:nvSpPr>
        <p:spPr>
          <a:xfrm>
            <a:off x="5661708" y="4274906"/>
            <a:ext cx="2592195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Peticiones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7" name="Diagrama de flujo: conector 26">
            <a:extLst>
              <a:ext uri="{FF2B5EF4-FFF2-40B4-BE49-F238E27FC236}">
                <a16:creationId xmlns:a16="http://schemas.microsoft.com/office/drawing/2014/main" id="{D562A28D-F0A3-EBA0-754D-0BFA09A659FC}"/>
              </a:ext>
            </a:extLst>
          </p:cNvPr>
          <p:cNvSpPr/>
          <p:nvPr/>
        </p:nvSpPr>
        <p:spPr>
          <a:xfrm>
            <a:off x="5585610" y="5846185"/>
            <a:ext cx="348090" cy="427675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9" name="Diagrama de flujo: conector 28">
            <a:extLst>
              <a:ext uri="{FF2B5EF4-FFF2-40B4-BE49-F238E27FC236}">
                <a16:creationId xmlns:a16="http://schemas.microsoft.com/office/drawing/2014/main" id="{F9968180-B83D-A44B-43F2-04BA81E8F953}"/>
              </a:ext>
            </a:extLst>
          </p:cNvPr>
          <p:cNvSpPr/>
          <p:nvPr/>
        </p:nvSpPr>
        <p:spPr>
          <a:xfrm>
            <a:off x="5621510" y="4253366"/>
            <a:ext cx="362451" cy="394815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4</a:t>
            </a:r>
            <a:endParaRPr lang="es-CL" sz="2000" b="1" dirty="0">
              <a:solidFill>
                <a:schemeClr val="tx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2F990C1-3AC1-93FC-4CC2-0C738BB9C344}"/>
              </a:ext>
            </a:extLst>
          </p:cNvPr>
          <p:cNvSpPr txBox="1"/>
          <p:nvPr/>
        </p:nvSpPr>
        <p:spPr>
          <a:xfrm>
            <a:off x="158311" y="1025472"/>
            <a:ext cx="1203563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Inicio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24FEA2C-C99D-6FB0-5390-F02F671F76D0}"/>
              </a:ext>
            </a:extLst>
          </p:cNvPr>
          <p:cNvSpPr txBox="1"/>
          <p:nvPr/>
        </p:nvSpPr>
        <p:spPr>
          <a:xfrm>
            <a:off x="196132" y="1902894"/>
            <a:ext cx="4936480" cy="48013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Jesús se retiró a la montaña para orar, y pasó toda la noche en oración con Dios. Cuando se hizo de día, llamó a sus discípulos y eligió a doce de ellos, a los que dio el nombre de Apóstoles: Simón, a quien puso el sobrenombre de Pedro, Andrés, su hermano, Santiago, Juan, Felipe, Bartolomé, Mateo, Tomás, Santiago, hijo de Alfeo, Simón, llamado el Zelote, Judas, hijo de Santiago y Judas Iscariote, que fue el traidor. </a:t>
            </a:r>
            <a:r>
              <a:rPr lang="es-ES" kern="0" dirty="0" smtClean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Ellos son los discípulos de Jesús. Que lo acompañaron en toda su vida pública.</a:t>
            </a:r>
          </a:p>
          <a:p>
            <a:pPr algn="just">
              <a:buNone/>
            </a:pPr>
            <a:r>
              <a:rPr lang="es-ES" b="1" kern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Palabra de Dios.</a:t>
            </a:r>
            <a:endParaRPr lang="es-CL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39E07113-31CF-D87B-31CF-E4B62B754D10}"/>
              </a:ext>
            </a:extLst>
          </p:cNvPr>
          <p:cNvSpPr txBox="1"/>
          <p:nvPr/>
        </p:nvSpPr>
        <p:spPr>
          <a:xfrm>
            <a:off x="169777" y="1495415"/>
            <a:ext cx="2298479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Evangelio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7" name="Diagrama de flujo: conector 36">
            <a:extLst>
              <a:ext uri="{FF2B5EF4-FFF2-40B4-BE49-F238E27FC236}">
                <a16:creationId xmlns:a16="http://schemas.microsoft.com/office/drawing/2014/main" id="{5B15F138-1F84-8B97-1B60-324C873FCDB8}"/>
              </a:ext>
            </a:extLst>
          </p:cNvPr>
          <p:cNvSpPr/>
          <p:nvPr/>
        </p:nvSpPr>
        <p:spPr>
          <a:xfrm>
            <a:off x="158311" y="1405715"/>
            <a:ext cx="332731" cy="49236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EFEC3522-9274-61ED-73DB-D76CCB9C179F}"/>
              </a:ext>
            </a:extLst>
          </p:cNvPr>
          <p:cNvSpPr txBox="1"/>
          <p:nvPr/>
        </p:nvSpPr>
        <p:spPr>
          <a:xfrm>
            <a:off x="2468256" y="1582203"/>
            <a:ext cx="3038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es-ES" sz="16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Lucas 6, 12-19</a:t>
            </a:r>
            <a:r>
              <a:rPr lang="es-ES" sz="1600" kern="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</a:t>
            </a:r>
            <a:endParaRPr lang="es-ES" kern="0" dirty="0"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FE4D727-F0FF-5F56-4FC6-6B821A625464}"/>
              </a:ext>
            </a:extLst>
          </p:cNvPr>
          <p:cNvSpPr txBox="1"/>
          <p:nvPr/>
        </p:nvSpPr>
        <p:spPr>
          <a:xfrm>
            <a:off x="2668886" y="64003"/>
            <a:ext cx="8842533" cy="646331"/>
          </a:xfrm>
          <a:custGeom>
            <a:avLst/>
            <a:gdLst>
              <a:gd name="csX0" fmla="*/ 0 w 14338660"/>
              <a:gd name="csY0" fmla="*/ 0 h 923330"/>
              <a:gd name="csX1" fmla="*/ 14338660 w 14338660"/>
              <a:gd name="csY1" fmla="*/ 0 h 923330"/>
              <a:gd name="csX2" fmla="*/ 14338660 w 14338660"/>
              <a:gd name="csY2" fmla="*/ 923330 h 923330"/>
              <a:gd name="csX3" fmla="*/ 0 w 14338660"/>
              <a:gd name="csY3" fmla="*/ 923330 h 923330"/>
              <a:gd name="csX4" fmla="*/ 0 w 14338660"/>
              <a:gd name="csY4" fmla="*/ 0 h 9233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0 w 14567260"/>
              <a:gd name="csY3" fmla="*/ 847130 h 961430"/>
              <a:gd name="csX4" fmla="*/ 495300 w 145672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1465038 w 14567260"/>
              <a:gd name="csY3" fmla="*/ 955760 h 961430"/>
              <a:gd name="csX4" fmla="*/ 0 w 14567260"/>
              <a:gd name="csY4" fmla="*/ 847130 h 961430"/>
              <a:gd name="csX5" fmla="*/ 495300 w 14567260"/>
              <a:gd name="csY5" fmla="*/ 0 h 961430"/>
              <a:gd name="csX0" fmla="*/ 285750 w 14357710"/>
              <a:gd name="csY0" fmla="*/ 0 h 961430"/>
              <a:gd name="csX1" fmla="*/ 14357710 w 14357710"/>
              <a:gd name="csY1" fmla="*/ 38100 h 961430"/>
              <a:gd name="csX2" fmla="*/ 14357710 w 14357710"/>
              <a:gd name="csY2" fmla="*/ 961430 h 961430"/>
              <a:gd name="csX3" fmla="*/ 1255488 w 14357710"/>
              <a:gd name="csY3" fmla="*/ 955760 h 961430"/>
              <a:gd name="csX4" fmla="*/ 0 w 14357710"/>
              <a:gd name="csY4" fmla="*/ 847130 h 961430"/>
              <a:gd name="csX5" fmla="*/ 285750 w 14357710"/>
              <a:gd name="csY5" fmla="*/ 0 h 961430"/>
              <a:gd name="csX0" fmla="*/ 285750 w 14357710"/>
              <a:gd name="csY0" fmla="*/ 0 h 955760"/>
              <a:gd name="csX1" fmla="*/ 14357710 w 14357710"/>
              <a:gd name="csY1" fmla="*/ 38100 h 955760"/>
              <a:gd name="csX2" fmla="*/ 14033860 w 14357710"/>
              <a:gd name="csY2" fmla="*/ 923330 h 955760"/>
              <a:gd name="csX3" fmla="*/ 1255488 w 14357710"/>
              <a:gd name="csY3" fmla="*/ 955760 h 955760"/>
              <a:gd name="csX4" fmla="*/ 0 w 14357710"/>
              <a:gd name="csY4" fmla="*/ 847130 h 955760"/>
              <a:gd name="csX5" fmla="*/ 285750 w 14357710"/>
              <a:gd name="csY5" fmla="*/ 0 h 955760"/>
              <a:gd name="csX0" fmla="*/ 285750 w 14319610"/>
              <a:gd name="csY0" fmla="*/ 0 h 955760"/>
              <a:gd name="csX1" fmla="*/ 14319610 w 14319610"/>
              <a:gd name="csY1" fmla="*/ 0 h 955760"/>
              <a:gd name="csX2" fmla="*/ 14033860 w 14319610"/>
              <a:gd name="csY2" fmla="*/ 923330 h 955760"/>
              <a:gd name="csX3" fmla="*/ 1255488 w 14319610"/>
              <a:gd name="csY3" fmla="*/ 955760 h 955760"/>
              <a:gd name="csX4" fmla="*/ 0 w 14319610"/>
              <a:gd name="csY4" fmla="*/ 847130 h 955760"/>
              <a:gd name="csX5" fmla="*/ 285750 w 14319610"/>
              <a:gd name="csY5" fmla="*/ 0 h 955760"/>
              <a:gd name="csX0" fmla="*/ 285750 w 14344894"/>
              <a:gd name="csY0" fmla="*/ 0 h 955760"/>
              <a:gd name="csX1" fmla="*/ 14319610 w 14344894"/>
              <a:gd name="csY1" fmla="*/ 0 h 955760"/>
              <a:gd name="csX2" fmla="*/ 14033860 w 14344894"/>
              <a:gd name="csY2" fmla="*/ 923330 h 955760"/>
              <a:gd name="csX3" fmla="*/ 1255488 w 14344894"/>
              <a:gd name="csY3" fmla="*/ 955760 h 955760"/>
              <a:gd name="csX4" fmla="*/ 0 w 14344894"/>
              <a:gd name="csY4" fmla="*/ 847130 h 955760"/>
              <a:gd name="csX5" fmla="*/ 285750 w 14344894"/>
              <a:gd name="csY5" fmla="*/ 0 h 955760"/>
              <a:gd name="csX0" fmla="*/ 285750 w 14162295"/>
              <a:gd name="csY0" fmla="*/ 0 h 955760"/>
              <a:gd name="csX1" fmla="*/ 14110060 w 14162295"/>
              <a:gd name="csY1" fmla="*/ 0 h 955760"/>
              <a:gd name="csX2" fmla="*/ 14033860 w 14162295"/>
              <a:gd name="csY2" fmla="*/ 923330 h 955760"/>
              <a:gd name="csX3" fmla="*/ 1255488 w 14162295"/>
              <a:gd name="csY3" fmla="*/ 955760 h 955760"/>
              <a:gd name="csX4" fmla="*/ 0 w 14162295"/>
              <a:gd name="csY4" fmla="*/ 847130 h 955760"/>
              <a:gd name="csX5" fmla="*/ 285750 w 14162295"/>
              <a:gd name="csY5" fmla="*/ 0 h 955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4162295" h="955760">
                <a:moveTo>
                  <a:pt x="285750" y="0"/>
                </a:moveTo>
                <a:lnTo>
                  <a:pt x="14110060" y="0"/>
                </a:lnTo>
                <a:cubicBezTo>
                  <a:pt x="14224360" y="574477"/>
                  <a:pt x="14129110" y="615553"/>
                  <a:pt x="14033860" y="923330"/>
                </a:cubicBezTo>
                <a:lnTo>
                  <a:pt x="1255488" y="955760"/>
                </a:lnTo>
                <a:lnTo>
                  <a:pt x="0" y="847130"/>
                </a:lnTo>
                <a:cubicBezTo>
                  <a:pt x="88900" y="526653"/>
                  <a:pt x="-12700" y="453827"/>
                  <a:pt x="28575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6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i="1" kern="0" dirty="0">
                <a:latin typeface="+mj-lt"/>
                <a:ea typeface="Times New Roman" panose="02020603050405020304" pitchFamily="18" charset="0"/>
              </a:rPr>
              <a:t>“Nuestra vida no es más que un tejido de gracias con la que nos ha colmado su misericordia” (Madre Adela).</a:t>
            </a: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30D92550-3816-45D0-A685-2D5667A0ED9F}"/>
              </a:ext>
            </a:extLst>
          </p:cNvPr>
          <p:cNvSpPr txBox="1"/>
          <p:nvPr/>
        </p:nvSpPr>
        <p:spPr>
          <a:xfrm rot="21168352">
            <a:off x="-93154" y="176964"/>
            <a:ext cx="278834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spc="147" dirty="0">
                <a:solidFill>
                  <a:srgbClr val="00206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MIÉRCOLES 28 </a:t>
            </a:r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A6BFBE17-F738-8A94-B1EF-6D4EE572F99D}"/>
              </a:ext>
            </a:extLst>
          </p:cNvPr>
          <p:cNvSpPr/>
          <p:nvPr/>
        </p:nvSpPr>
        <p:spPr>
          <a:xfrm>
            <a:off x="658066" y="714732"/>
            <a:ext cx="329613" cy="43740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3155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FCA5B8-ACC0-477B-BF55-5667C0BE099A}"/>
              </a:ext>
            </a:extLst>
          </p:cNvPr>
          <p:cNvSpPr txBox="1"/>
          <p:nvPr/>
        </p:nvSpPr>
        <p:spPr>
          <a:xfrm>
            <a:off x="6872434" y="4203373"/>
            <a:ext cx="505286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Digamos juntos: </a:t>
            </a:r>
            <a:endParaRPr kumimoji="0" lang="es-CL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“Santa María del Pilar, damos fortaleza en la fe, seguridad en la esperanza y constancia en el amor” .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Calibri"/>
            </a:endParaRPr>
          </a:p>
        </p:txBody>
      </p:sp>
      <p:sp>
        <p:nvSpPr>
          <p:cNvPr id="5" name="Marcador de contenido 4"/>
          <p:cNvSpPr txBox="1">
            <a:spLocks/>
          </p:cNvSpPr>
          <p:nvPr/>
        </p:nvSpPr>
        <p:spPr>
          <a:xfrm>
            <a:off x="257757" y="0"/>
            <a:ext cx="6403240" cy="6858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Consagración a María.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Señor Dios nuestro,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para salvar a todos los hombres y conducirlos a ti, nos has enviado a tu amado Hijo, que se hizo hombre naciendo de la virgen María.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Concédenos el ser formados por ella a semejanza de su Hijo primogénito y ayúdanos a participar en el amor de Cristo para con su Madre.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Tú has asociado a María al misterio de tu Hijo, para que sea ella la nueva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va, la madre de todos los vivientes.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Confirma la alianza que con ella hemos contraído; que nuestra consagración prolongue sobre la tierra su caridad maternal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y haga crecer a la iglesia, cuerpo místico de tu Hijo, Nuestro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eñor.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8B871AF-227E-4A16-810A-2CE0A5ECB2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5" t="7538" r="7716"/>
          <a:stretch/>
        </p:blipFill>
        <p:spPr>
          <a:xfrm>
            <a:off x="7350669" y="406576"/>
            <a:ext cx="4352747" cy="36517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9810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65280-F337-E42A-3520-DA4482F8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3">
            <a:extLst>
              <a:ext uri="{FF2B5EF4-FFF2-40B4-BE49-F238E27FC236}">
                <a16:creationId xmlns:a16="http://schemas.microsoft.com/office/drawing/2014/main" id="{0692AF47-5B60-3E24-D634-CAE417F6DE91}"/>
              </a:ext>
            </a:extLst>
          </p:cNvPr>
          <p:cNvSpPr/>
          <p:nvPr/>
        </p:nvSpPr>
        <p:spPr>
          <a:xfrm rot="184522">
            <a:off x="9873405" y="5200044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r>
              <a:rPr lang="es-CL" sz="1200" dirty="0" smtClean="0">
                <a:solidFill>
                  <a:schemeClr val="bg1"/>
                </a:solidFill>
                <a:highlight>
                  <a:srgbClr val="FFFF00"/>
                </a:highlight>
              </a:rPr>
              <a:t> a peregrinar a Maipú</a:t>
            </a:r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B2CC9CB2-12F3-CE69-C23C-D242C869FF5E}"/>
              </a:ext>
            </a:extLst>
          </p:cNvPr>
          <p:cNvSpPr/>
          <p:nvPr/>
        </p:nvSpPr>
        <p:spPr>
          <a:xfrm rot="4311393">
            <a:off x="-777658" y="5118767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76D172AD-026F-37E6-D5B5-D1059D96CAD6}"/>
              </a:ext>
            </a:extLst>
          </p:cNvPr>
          <p:cNvSpPr/>
          <p:nvPr/>
        </p:nvSpPr>
        <p:spPr>
          <a:xfrm rot="7543696">
            <a:off x="-1085664" y="-1167900"/>
            <a:ext cx="2928786" cy="2901362"/>
          </a:xfrm>
          <a:custGeom>
            <a:avLst/>
            <a:gdLst/>
            <a:ahLst/>
            <a:cxnLst/>
            <a:rect l="l" t="t" r="r" b="b"/>
            <a:pathLst>
              <a:path w="6256862" h="4163657">
                <a:moveTo>
                  <a:pt x="0" y="0"/>
                </a:moveTo>
                <a:lnTo>
                  <a:pt x="6256862" y="0"/>
                </a:lnTo>
                <a:lnTo>
                  <a:pt x="6256862" y="4163658"/>
                </a:lnTo>
                <a:lnTo>
                  <a:pt x="0" y="4163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46414"/>
            </a:stretch>
          </a:blipFill>
        </p:spPr>
        <p:txBody>
          <a:bodyPr/>
          <a:lstStyle/>
          <a:p>
            <a:endParaRPr lang="es-CL" sz="1200" dirty="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899B2E85-EB25-4626-5D1E-08EE7DD0BFE5}"/>
              </a:ext>
            </a:extLst>
          </p:cNvPr>
          <p:cNvSpPr/>
          <p:nvPr/>
        </p:nvSpPr>
        <p:spPr>
          <a:xfrm>
            <a:off x="10206328" y="-1827843"/>
            <a:ext cx="5081533" cy="4114800"/>
          </a:xfrm>
          <a:custGeom>
            <a:avLst/>
            <a:gdLst/>
            <a:ahLst/>
            <a:cxnLst/>
            <a:rect l="l" t="t" r="r" b="b"/>
            <a:pathLst>
              <a:path w="4318969" h="4114800">
                <a:moveTo>
                  <a:pt x="0" y="0"/>
                </a:moveTo>
                <a:lnTo>
                  <a:pt x="4318970" y="0"/>
                </a:lnTo>
                <a:lnTo>
                  <a:pt x="43189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 sz="120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CA7B693-74A7-0F40-6698-2C0674693F6E}"/>
              </a:ext>
            </a:extLst>
          </p:cNvPr>
          <p:cNvSpPr txBox="1"/>
          <p:nvPr/>
        </p:nvSpPr>
        <p:spPr>
          <a:xfrm>
            <a:off x="54629" y="5349684"/>
            <a:ext cx="6122492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                                            Te pedimos, Señor, que nos concedas la valentía para procurar hacer siempre lo correcto sin dejarnos llevar por el miedo o la presión de los demás.</a:t>
            </a:r>
            <a:r>
              <a:rPr lang="es-ES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María roguemos al Señor.</a:t>
            </a:r>
          </a:p>
          <a:p>
            <a:pPr algn="ctr"/>
            <a:r>
              <a:rPr lang="es-CL" sz="1600" i="1" kern="0" dirty="0">
                <a:latin typeface="Aptos" panose="020B0004020202020204" pitchFamily="34" charset="0"/>
                <a:cs typeface="Arial" panose="020B0604020202020204" pitchFamily="34" charset="0"/>
              </a:rPr>
              <a:t>(presentamos nuestras peticiones o acción de gracias)</a:t>
            </a:r>
            <a:endParaRPr lang="es-CL" sz="1600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923726D-AF3C-78F2-1ED5-78F575419852}"/>
              </a:ext>
            </a:extLst>
          </p:cNvPr>
          <p:cNvSpPr txBox="1"/>
          <p:nvPr/>
        </p:nvSpPr>
        <p:spPr>
          <a:xfrm>
            <a:off x="2138404" y="209822"/>
            <a:ext cx="9846329" cy="1246763"/>
          </a:xfrm>
          <a:prstGeom prst="roundRect">
            <a:avLst>
              <a:gd name="adj" fmla="val 7471"/>
            </a:avLst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ptos" panose="020B0004020202020204" pitchFamily="34" charset="0"/>
                <a:cs typeface="Arial" panose="020B0604020202020204" pitchFamily="34" charset="0"/>
              </a:rPr>
              <a:t>Muy buenos días. Iniciamos esta mañana dando gracias a Dios por regalarnos su amor y su cuidado cada día. Nos acercamos a nuestra Peregrinación Marianista, animémonos a participar y ser parte de esta gran celebración.  +</a:t>
            </a:r>
            <a:r>
              <a:rPr lang="es-ES" b="1" dirty="0">
                <a:latin typeface="Aptos" panose="020B0004020202020204" pitchFamily="34" charset="0"/>
                <a:cs typeface="Arial" panose="020B0604020202020204" pitchFamily="34" charset="0"/>
              </a:rPr>
              <a:t>En el nombre del Padre, del Hijo y del Espíritu Santo. Amén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EE9C77B-F538-F8D3-1B37-9287FA470FE3}"/>
              </a:ext>
            </a:extLst>
          </p:cNvPr>
          <p:cNvSpPr txBox="1"/>
          <p:nvPr/>
        </p:nvSpPr>
        <p:spPr>
          <a:xfrm>
            <a:off x="6318295" y="4492186"/>
            <a:ext cx="578475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dirty="0">
                <a:latin typeface="Aptos" panose="020B0004020202020204" pitchFamily="34" charset="0"/>
                <a:cs typeface="Arial" panose="020B0604020202020204" pitchFamily="34" charset="0"/>
              </a:rPr>
              <a:t>       Nos unimos en oración, como hijos de un mismo Padre, rezando: Padre Nuestro…</a:t>
            </a:r>
            <a:endParaRPr lang="es-CL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CA31C38-64AB-BF7E-B794-598642574DAD}"/>
              </a:ext>
            </a:extLst>
          </p:cNvPr>
          <p:cNvSpPr txBox="1"/>
          <p:nvPr/>
        </p:nvSpPr>
        <p:spPr>
          <a:xfrm>
            <a:off x="6318296" y="1552556"/>
            <a:ext cx="5784750" cy="3970318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                                                      </a:t>
            </a:r>
            <a:r>
              <a:rPr lang="es-CL" dirty="0"/>
              <a:t>Jesús muestra una gran valentía al mantenerse firme en su misión de amor y sanación, sin dejar que las amenazas ni el miedo lo detengan. Este Evangelio nos invita a no rendirnos ante las presiones, las burlas o las dificultades para hacer lo correcto. A la vez, la imagen de la gallina cobijando a sus pollitos revela el deseo de Jesús de protegernos e integrarnos en un ambiente donde nadie se sienta rechazado. Así, somos llamados a actuar y a ser refugio seguro y acogedor para nuestros compañeros.</a:t>
            </a:r>
            <a:endParaRPr lang="es-E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548614F-3F1A-340F-6E8C-E33152BFA935}"/>
              </a:ext>
            </a:extLst>
          </p:cNvPr>
          <p:cNvSpPr txBox="1"/>
          <p:nvPr/>
        </p:nvSpPr>
        <p:spPr>
          <a:xfrm>
            <a:off x="6392369" y="1490572"/>
            <a:ext cx="2436336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Reflexionemos 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C5CD5DA-E7EB-0EE5-B238-3296554E80BE}"/>
              </a:ext>
            </a:extLst>
          </p:cNvPr>
          <p:cNvSpPr txBox="1"/>
          <p:nvPr/>
        </p:nvSpPr>
        <p:spPr>
          <a:xfrm>
            <a:off x="344045" y="5305437"/>
            <a:ext cx="1794359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Peticiones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9" name="Diagrama de flujo: conector 28">
            <a:extLst>
              <a:ext uri="{FF2B5EF4-FFF2-40B4-BE49-F238E27FC236}">
                <a16:creationId xmlns:a16="http://schemas.microsoft.com/office/drawing/2014/main" id="{45A224C9-6322-FC22-F31A-480A4129CCA7}"/>
              </a:ext>
            </a:extLst>
          </p:cNvPr>
          <p:cNvSpPr/>
          <p:nvPr/>
        </p:nvSpPr>
        <p:spPr>
          <a:xfrm>
            <a:off x="136212" y="5283897"/>
            <a:ext cx="362451" cy="394815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4</a:t>
            </a:r>
            <a:endParaRPr lang="es-CL" sz="2000" b="1" dirty="0">
              <a:solidFill>
                <a:schemeClr val="tx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6DFC35A-2B48-8C66-D8B2-F695AF389309}"/>
              </a:ext>
            </a:extLst>
          </p:cNvPr>
          <p:cNvSpPr txBox="1"/>
          <p:nvPr/>
        </p:nvSpPr>
        <p:spPr>
          <a:xfrm>
            <a:off x="756145" y="658359"/>
            <a:ext cx="1168351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Inicio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9062AF9-5AD1-10E4-40CE-FFC5F77F5F4F}"/>
              </a:ext>
            </a:extLst>
          </p:cNvPr>
          <p:cNvSpPr txBox="1"/>
          <p:nvPr/>
        </p:nvSpPr>
        <p:spPr>
          <a:xfrm>
            <a:off x="98436" y="1534743"/>
            <a:ext cx="6099960" cy="53553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kern="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                            </a:t>
            </a:r>
            <a:r>
              <a:rPr lang="es-ES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acercaron algunos fariseos que le dijeron a Jesús: “Aléjate de aquí, porque Herodes quiere matarte”. Él les respondió: “Vayan a decirle: hoy y mañana expulso a los demonios y realizo curaciones, y al tercer día habré terminado. Pero debo seguir mi camino hoy, mañana y pasado, porque no puede ser que un profeta muera fuera de Jerusalén. ¡Jerusalén, Jerusalén que matas a los profetas y apedreas a los que te son enviados! ¡Cuántas veces quise reunir a tus hijos, como la gallina reúne bajo sus alas a los </a:t>
            </a:r>
            <a:r>
              <a:rPr lang="es-ES" kern="0" dirty="0" smtClean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pollitos </a:t>
            </a:r>
            <a:r>
              <a:rPr lang="es-ES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y tú no quisiste! Por eso, "a ustedes la casa les quedará desierta". Les aseguro que ya no me verán más, hasta que llegue el día en que digan: ¡Bendito el que viene en Nombre del Señor!” </a:t>
            </a:r>
            <a:r>
              <a:rPr lang="es-ES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Palabra de Dios</a:t>
            </a:r>
            <a:endParaRPr lang="es-CL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9A9F900-07FC-9D98-A0AC-9F0B33C36BD7}"/>
              </a:ext>
            </a:extLst>
          </p:cNvPr>
          <p:cNvSpPr txBox="1"/>
          <p:nvPr/>
        </p:nvSpPr>
        <p:spPr>
          <a:xfrm>
            <a:off x="344045" y="1161258"/>
            <a:ext cx="1771757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Evangelio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7" name="Diagrama de flujo: conector 36">
            <a:extLst>
              <a:ext uri="{FF2B5EF4-FFF2-40B4-BE49-F238E27FC236}">
                <a16:creationId xmlns:a16="http://schemas.microsoft.com/office/drawing/2014/main" id="{626DBBBC-C9BB-47D5-310D-35A961B6F6C9}"/>
              </a:ext>
            </a:extLst>
          </p:cNvPr>
          <p:cNvSpPr/>
          <p:nvPr/>
        </p:nvSpPr>
        <p:spPr>
          <a:xfrm>
            <a:off x="149581" y="1141190"/>
            <a:ext cx="365348" cy="421886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33BFC214-FFCC-09D9-C00C-A4866EDC95D6}"/>
              </a:ext>
            </a:extLst>
          </p:cNvPr>
          <p:cNvSpPr txBox="1"/>
          <p:nvPr/>
        </p:nvSpPr>
        <p:spPr>
          <a:xfrm>
            <a:off x="-813004" y="74724"/>
            <a:ext cx="377102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spc="147" dirty="0">
                <a:solidFill>
                  <a:srgbClr val="00206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JUEVES 29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821F9A1-9B8A-6531-0434-7508FA8791AE}"/>
              </a:ext>
            </a:extLst>
          </p:cNvPr>
          <p:cNvSpPr txBox="1"/>
          <p:nvPr/>
        </p:nvSpPr>
        <p:spPr>
          <a:xfrm>
            <a:off x="6258384" y="5279131"/>
            <a:ext cx="5844662" cy="646331"/>
          </a:xfrm>
          <a:prstGeom prst="rect">
            <a:avLst/>
          </a:prstGeom>
          <a:solidFill>
            <a:srgbClr val="FAF7D6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CL" dirty="0">
                <a:latin typeface="Aptos" panose="020B0004020202020204" pitchFamily="34" charset="0"/>
                <a:cs typeface="Arial" panose="020B0604020202020204" pitchFamily="34" charset="0"/>
              </a:rPr>
              <a:t>        El Padre, el Hijo y el Espíritu Santo, sean glorificados en todas partes, por la Inmaculada Virgen María. Amén.</a:t>
            </a:r>
          </a:p>
        </p:txBody>
      </p:sp>
      <p:sp>
        <p:nvSpPr>
          <p:cNvPr id="6" name="Diagrama de flujo: conector 5">
            <a:extLst>
              <a:ext uri="{FF2B5EF4-FFF2-40B4-BE49-F238E27FC236}">
                <a16:creationId xmlns:a16="http://schemas.microsoft.com/office/drawing/2014/main" id="{36B50D8F-A666-C501-633D-FB70E69B8C91}"/>
              </a:ext>
            </a:extLst>
          </p:cNvPr>
          <p:cNvSpPr/>
          <p:nvPr/>
        </p:nvSpPr>
        <p:spPr>
          <a:xfrm>
            <a:off x="6247129" y="5202746"/>
            <a:ext cx="393453" cy="427676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4</a:t>
            </a:r>
            <a:endParaRPr lang="es-CL" sz="2000" b="1" dirty="0">
              <a:solidFill>
                <a:schemeClr val="tx1"/>
              </a:solidFill>
            </a:endParaRPr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47A1A4D1-EF3C-3234-B0F9-F2858BD57BE0}"/>
              </a:ext>
            </a:extLst>
          </p:cNvPr>
          <p:cNvSpPr/>
          <p:nvPr/>
        </p:nvSpPr>
        <p:spPr>
          <a:xfrm>
            <a:off x="482312" y="602524"/>
            <a:ext cx="365348" cy="369333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4564D7-BC4B-9786-D5D8-EF53DE67CAF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715" y="5934670"/>
            <a:ext cx="680018" cy="92333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Diagrama de flujo: conector 22">
            <a:extLst>
              <a:ext uri="{FF2B5EF4-FFF2-40B4-BE49-F238E27FC236}">
                <a16:creationId xmlns:a16="http://schemas.microsoft.com/office/drawing/2014/main" id="{7922633D-8A8E-7ED7-C093-5DD54AC6ADF8}"/>
              </a:ext>
            </a:extLst>
          </p:cNvPr>
          <p:cNvSpPr/>
          <p:nvPr/>
        </p:nvSpPr>
        <p:spPr>
          <a:xfrm>
            <a:off x="6177121" y="1498621"/>
            <a:ext cx="393453" cy="400110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E8D0070-B2B0-38A0-C7F4-FFA42410BFAE}"/>
              </a:ext>
            </a:extLst>
          </p:cNvPr>
          <p:cNvSpPr txBox="1"/>
          <p:nvPr/>
        </p:nvSpPr>
        <p:spPr>
          <a:xfrm>
            <a:off x="6771590" y="6073169"/>
            <a:ext cx="4398031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es-CL" b="1" i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20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FCA5B8-ACC0-477B-BF55-5667C0BE099A}"/>
              </a:ext>
            </a:extLst>
          </p:cNvPr>
          <p:cNvSpPr txBox="1"/>
          <p:nvPr/>
        </p:nvSpPr>
        <p:spPr>
          <a:xfrm>
            <a:off x="6872434" y="4203373"/>
            <a:ext cx="505286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Digamos juntos: </a:t>
            </a:r>
            <a:endParaRPr kumimoji="0" lang="es-CL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“Santa María del Pilar, damos fortaleza en la fe, seguridad en la esperanza y constancia en el amor” .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Calibri"/>
            </a:endParaRPr>
          </a:p>
        </p:txBody>
      </p:sp>
      <p:sp>
        <p:nvSpPr>
          <p:cNvPr id="5" name="Marcador de contenido 4"/>
          <p:cNvSpPr txBox="1">
            <a:spLocks/>
          </p:cNvSpPr>
          <p:nvPr/>
        </p:nvSpPr>
        <p:spPr>
          <a:xfrm>
            <a:off x="257757" y="0"/>
            <a:ext cx="6403240" cy="6858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Consagración a María.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Señor Dios nuestro,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para salvar a todos los hombres y conducirlos a ti, nos has enviado a tu amado Hijo, que se hizo hombre naciendo de la virgen María.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Concédenos el ser formados por ella a semejanza de su Hijo primogénito y ayúdanos a participar en el amor de Cristo para con su Madre.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Tú has asociado a María al misterio de tu Hijo, para que sea ella la nueva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va, la madre de todos los vivientes.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Confirma la alianza que con ella hemos contraído; que nuestra consagración prolongue sobre la tierra su caridad maternal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y haga crecer a la iglesia, cuerpo místico de tu Hijo, Nuestro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eñor.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8B871AF-227E-4A16-810A-2CE0A5ECB2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5" t="7538" r="7716"/>
          <a:stretch/>
        </p:blipFill>
        <p:spPr>
          <a:xfrm>
            <a:off x="7350669" y="406576"/>
            <a:ext cx="4352747" cy="36517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789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33B71-C71B-D2B8-05EA-36A445167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3">
            <a:extLst>
              <a:ext uri="{FF2B5EF4-FFF2-40B4-BE49-F238E27FC236}">
                <a16:creationId xmlns:a16="http://schemas.microsoft.com/office/drawing/2014/main" id="{C3BE8565-D852-9326-3C93-F690C3B71E50}"/>
              </a:ext>
            </a:extLst>
          </p:cNvPr>
          <p:cNvSpPr/>
          <p:nvPr/>
        </p:nvSpPr>
        <p:spPr>
          <a:xfrm rot="184522">
            <a:off x="9873405" y="5200044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2A01C52B-315D-82D6-F319-B5669682B370}"/>
              </a:ext>
            </a:extLst>
          </p:cNvPr>
          <p:cNvSpPr/>
          <p:nvPr/>
        </p:nvSpPr>
        <p:spPr>
          <a:xfrm rot="5400000">
            <a:off x="-685916" y="4781148"/>
            <a:ext cx="2592433" cy="1757729"/>
          </a:xfrm>
          <a:custGeom>
            <a:avLst/>
            <a:gdLst/>
            <a:ahLst/>
            <a:cxnLst/>
            <a:rect l="l" t="t" r="r" b="b"/>
            <a:pathLst>
              <a:path w="6294938" h="2690385">
                <a:moveTo>
                  <a:pt x="0" y="0"/>
                </a:moveTo>
                <a:lnTo>
                  <a:pt x="6294938" y="0"/>
                </a:lnTo>
                <a:lnTo>
                  <a:pt x="6294938" y="2690385"/>
                </a:lnTo>
                <a:lnTo>
                  <a:pt x="0" y="2690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44" t="-52944"/>
            </a:stretch>
          </a:blipFill>
        </p:spPr>
        <p:txBody>
          <a:bodyPr/>
          <a:lstStyle/>
          <a:p>
            <a:endParaRPr lang="es-CL" sz="1200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A021811D-A819-8988-BD56-B441AE30B19A}"/>
              </a:ext>
            </a:extLst>
          </p:cNvPr>
          <p:cNvSpPr/>
          <p:nvPr/>
        </p:nvSpPr>
        <p:spPr>
          <a:xfrm rot="7676817">
            <a:off x="-630568" y="-851516"/>
            <a:ext cx="2781325" cy="2491056"/>
          </a:xfrm>
          <a:custGeom>
            <a:avLst/>
            <a:gdLst/>
            <a:ahLst/>
            <a:cxnLst/>
            <a:rect l="l" t="t" r="r" b="b"/>
            <a:pathLst>
              <a:path w="6256862" h="4163657">
                <a:moveTo>
                  <a:pt x="0" y="0"/>
                </a:moveTo>
                <a:lnTo>
                  <a:pt x="6256862" y="0"/>
                </a:lnTo>
                <a:lnTo>
                  <a:pt x="6256862" y="4163658"/>
                </a:lnTo>
                <a:lnTo>
                  <a:pt x="0" y="41636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54176" r="-1" b="-16471"/>
            </a:stretch>
          </a:blipFill>
        </p:spPr>
        <p:txBody>
          <a:bodyPr/>
          <a:lstStyle/>
          <a:p>
            <a:endParaRPr lang="es-CL" sz="1200" dirty="0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05E125DF-2672-AC4B-1DFE-3C43A585173F}"/>
              </a:ext>
            </a:extLst>
          </p:cNvPr>
          <p:cNvSpPr/>
          <p:nvPr/>
        </p:nvSpPr>
        <p:spPr>
          <a:xfrm>
            <a:off x="10206328" y="-1827843"/>
            <a:ext cx="5081533" cy="4114800"/>
          </a:xfrm>
          <a:custGeom>
            <a:avLst/>
            <a:gdLst/>
            <a:ahLst/>
            <a:cxnLst/>
            <a:rect l="l" t="t" r="r" b="b"/>
            <a:pathLst>
              <a:path w="4318969" h="4114800">
                <a:moveTo>
                  <a:pt x="0" y="0"/>
                </a:moveTo>
                <a:lnTo>
                  <a:pt x="4318970" y="0"/>
                </a:lnTo>
                <a:lnTo>
                  <a:pt x="431897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CL" sz="120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E5ACE75-62AE-1B88-7E03-9B9F841A5613}"/>
              </a:ext>
            </a:extLst>
          </p:cNvPr>
          <p:cNvSpPr txBox="1"/>
          <p:nvPr/>
        </p:nvSpPr>
        <p:spPr>
          <a:xfrm>
            <a:off x="8305106" y="2021504"/>
            <a:ext cx="3702882" cy="4985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Pidamos para que no seamos indiferentes ante las dificultades, ni posterguemos la ayuda hacia quien nos necesita. </a:t>
            </a:r>
            <a:r>
              <a:rPr lang="es-ES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María roguemos al Señor.</a:t>
            </a:r>
          </a:p>
          <a:p>
            <a:pPr algn="just"/>
            <a:r>
              <a:rPr lang="es-ES" kern="0" dirty="0"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 nuestra Peregrinación Marianista, para que María, nuestra Madre, guíe nuestros pasos y nos anime a vivir nuestra fe con un fiel espíritu de familia. </a:t>
            </a:r>
            <a:r>
              <a:rPr lang="es-ES" b="1" kern="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 María roguemos al Señor.</a:t>
            </a:r>
          </a:p>
          <a:p>
            <a:pPr algn="just"/>
            <a:r>
              <a:rPr lang="es-CL" sz="2400" b="1" i="1" dirty="0" smtClean="0">
                <a:latin typeface="Aptos" panose="020B0004020202020204" pitchFamily="34" charset="0"/>
                <a:cs typeface="Arial" panose="020B0604020202020204" pitchFamily="34" charset="0"/>
              </a:rPr>
              <a:t>Nos consagramos a María…</a:t>
            </a:r>
            <a:endParaRPr lang="es-ES" sz="2400" b="1" kern="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B40B2B-22FE-5A2E-9B56-162A68403715}"/>
              </a:ext>
            </a:extLst>
          </p:cNvPr>
          <p:cNvSpPr txBox="1"/>
          <p:nvPr/>
        </p:nvSpPr>
        <p:spPr>
          <a:xfrm>
            <a:off x="1135380" y="547099"/>
            <a:ext cx="11025302" cy="10215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ptos" panose="020B0004020202020204" pitchFamily="34" charset="0"/>
                <a:cs typeface="Arial" panose="020B0604020202020204" pitchFamily="34" charset="0"/>
              </a:rPr>
              <a:t>Muy buenos días. Llegamos al final de esta semana agradeciendo a Dios por cada momento vivido en comunidad. Mañana es nuestra Peregrinación a Maipú, pidamos al Señor que nos acompañe y que con María caminemos juntos como una gran familia. +</a:t>
            </a:r>
            <a:r>
              <a:rPr lang="es-ES" b="1" dirty="0">
                <a:latin typeface="Aptos" panose="020B0004020202020204" pitchFamily="34" charset="0"/>
                <a:cs typeface="Arial" panose="020B0604020202020204" pitchFamily="34" charset="0"/>
              </a:rPr>
              <a:t>En el nombre del Padre, del Hijo y del Espíritu Santo. Amén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4330D6D-B8D8-88BC-4B37-CBAE9ED75BD7}"/>
              </a:ext>
            </a:extLst>
          </p:cNvPr>
          <p:cNvSpPr txBox="1"/>
          <p:nvPr/>
        </p:nvSpPr>
        <p:spPr>
          <a:xfrm>
            <a:off x="4244980" y="2206467"/>
            <a:ext cx="3844878" cy="3693319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just"/>
            <a:r>
              <a:rPr lang="es-ES" dirty="0"/>
              <a:t>Jesús nos demuestra que hacer el bien no pueden esperar ni depender de excusas o formalismos. Muchas veces guardamos silencio o miramos hacia otro lado ante las necesidades o sufrimientos de los demás. Jesús rompe la indiferencia, toma de la mano al que sufre y actúa con valentía para devolverle la salud y la dignidad. Jesús nos desafía a poner la empatía por encima de las apariencias y a brindar ayuda oportuna a quien lo necesita.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FAA300B-3B9C-A5F3-9B19-48954D6B7911}"/>
              </a:ext>
            </a:extLst>
          </p:cNvPr>
          <p:cNvSpPr txBox="1"/>
          <p:nvPr/>
        </p:nvSpPr>
        <p:spPr>
          <a:xfrm>
            <a:off x="4861517" y="1787959"/>
            <a:ext cx="2436336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Reflexionemos 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3" name="Diagrama de flujo: conector 22">
            <a:extLst>
              <a:ext uri="{FF2B5EF4-FFF2-40B4-BE49-F238E27FC236}">
                <a16:creationId xmlns:a16="http://schemas.microsoft.com/office/drawing/2014/main" id="{D7A64461-9240-2739-81BF-04EFB34C6A8C}"/>
              </a:ext>
            </a:extLst>
          </p:cNvPr>
          <p:cNvSpPr/>
          <p:nvPr/>
        </p:nvSpPr>
        <p:spPr>
          <a:xfrm>
            <a:off x="4646269" y="1784604"/>
            <a:ext cx="312190" cy="423481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5D18DF5-FE2B-76C7-42B3-D8D2377C7261}"/>
              </a:ext>
            </a:extLst>
          </p:cNvPr>
          <p:cNvSpPr txBox="1"/>
          <p:nvPr/>
        </p:nvSpPr>
        <p:spPr>
          <a:xfrm>
            <a:off x="8345303" y="1648229"/>
            <a:ext cx="2592195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Peticiones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9" name="Diagrama de flujo: conector 28">
            <a:extLst>
              <a:ext uri="{FF2B5EF4-FFF2-40B4-BE49-F238E27FC236}">
                <a16:creationId xmlns:a16="http://schemas.microsoft.com/office/drawing/2014/main" id="{C6C1CF36-1ACF-0B2C-08F4-10B76CBE3C73}"/>
              </a:ext>
            </a:extLst>
          </p:cNvPr>
          <p:cNvSpPr/>
          <p:nvPr/>
        </p:nvSpPr>
        <p:spPr>
          <a:xfrm>
            <a:off x="8305105" y="1626689"/>
            <a:ext cx="362451" cy="394815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tx1"/>
                </a:solidFill>
              </a:rPr>
              <a:t>4</a:t>
            </a:r>
            <a:endParaRPr lang="es-CL" sz="2000" b="1" dirty="0">
              <a:solidFill>
                <a:schemeClr val="tx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42318FA-1BCB-4F58-DABA-8C54F16C5CEA}"/>
              </a:ext>
            </a:extLst>
          </p:cNvPr>
          <p:cNvSpPr txBox="1"/>
          <p:nvPr/>
        </p:nvSpPr>
        <p:spPr>
          <a:xfrm>
            <a:off x="31318" y="1052345"/>
            <a:ext cx="1203563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Inicio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9389F68-3079-17C2-79D9-94056A09D103}"/>
              </a:ext>
            </a:extLst>
          </p:cNvPr>
          <p:cNvSpPr txBox="1"/>
          <p:nvPr/>
        </p:nvSpPr>
        <p:spPr>
          <a:xfrm>
            <a:off x="225454" y="1995923"/>
            <a:ext cx="3844879" cy="48013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 sábado, Jesús entró a comer en casa de uno de los principales fariseos. Ellos lo observaban atentamente. Delante de Él había un hombre enfermo de hidropesía. Jesús preguntó a los doctores de la Ley y a los fariseos: “¿Está permitido sanar en sábado o no?” Pero ellos guardaron silencio. Entonces Jesús tomó de la mano al enfermo, lo sanó y lo despidió. Y volviéndose hacia ellos, les dijo: “Si a alguno de ustedes se le cae en un pozo su hijo o su buey, ¿acaso no lo saca en seguida, aunque sea sábado?” A esto no pudieron responder nada. </a:t>
            </a:r>
            <a:r>
              <a:rPr lang="es-ES" b="1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Palabra de Dios</a:t>
            </a:r>
            <a:endParaRPr lang="es-CL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70E2C83-5984-9906-6381-ABFFC1AD9A90}"/>
              </a:ext>
            </a:extLst>
          </p:cNvPr>
          <p:cNvSpPr txBox="1"/>
          <p:nvPr/>
        </p:nvSpPr>
        <p:spPr>
          <a:xfrm>
            <a:off x="303176" y="1621394"/>
            <a:ext cx="1735402" cy="400110"/>
          </a:xfrm>
          <a:custGeom>
            <a:avLst/>
            <a:gdLst>
              <a:gd name="connsiteX0" fmla="*/ 0 w 4262461"/>
              <a:gd name="connsiteY0" fmla="*/ 0 h 646331"/>
              <a:gd name="connsiteX1" fmla="*/ 4262461 w 4262461"/>
              <a:gd name="connsiteY1" fmla="*/ 0 h 646331"/>
              <a:gd name="connsiteX2" fmla="*/ 4262461 w 4262461"/>
              <a:gd name="connsiteY2" fmla="*/ 646331 h 646331"/>
              <a:gd name="connsiteX3" fmla="*/ 0 w 4262461"/>
              <a:gd name="connsiteY3" fmla="*/ 646331 h 646331"/>
              <a:gd name="connsiteX4" fmla="*/ 0 w 4262461"/>
              <a:gd name="connsiteY4" fmla="*/ 0 h 646331"/>
              <a:gd name="connsiteX0" fmla="*/ 324159 w 4586620"/>
              <a:gd name="connsiteY0" fmla="*/ 0 h 646331"/>
              <a:gd name="connsiteX1" fmla="*/ 4586620 w 4586620"/>
              <a:gd name="connsiteY1" fmla="*/ 0 h 646331"/>
              <a:gd name="connsiteX2" fmla="*/ 4586620 w 4586620"/>
              <a:gd name="connsiteY2" fmla="*/ 646331 h 646331"/>
              <a:gd name="connsiteX3" fmla="*/ 324159 w 4586620"/>
              <a:gd name="connsiteY3" fmla="*/ 646331 h 646331"/>
              <a:gd name="connsiteX4" fmla="*/ 0 w 4586620"/>
              <a:gd name="connsiteY4" fmla="*/ 406495 h 646331"/>
              <a:gd name="connsiteX5" fmla="*/ 324159 w 4586620"/>
              <a:gd name="connsiteY5" fmla="*/ 0 h 646331"/>
              <a:gd name="connsiteX0" fmla="*/ 324159 w 4586620"/>
              <a:gd name="connsiteY0" fmla="*/ 229636 h 875967"/>
              <a:gd name="connsiteX1" fmla="*/ 1252331 w 4586620"/>
              <a:gd name="connsiteY1" fmla="*/ 27 h 875967"/>
              <a:gd name="connsiteX2" fmla="*/ 4586620 w 4586620"/>
              <a:gd name="connsiteY2" fmla="*/ 229636 h 875967"/>
              <a:gd name="connsiteX3" fmla="*/ 4586620 w 4586620"/>
              <a:gd name="connsiteY3" fmla="*/ 875967 h 875967"/>
              <a:gd name="connsiteX4" fmla="*/ 324159 w 4586620"/>
              <a:gd name="connsiteY4" fmla="*/ 875967 h 875967"/>
              <a:gd name="connsiteX5" fmla="*/ 0 w 4586620"/>
              <a:gd name="connsiteY5" fmla="*/ 636131 h 875967"/>
              <a:gd name="connsiteX6" fmla="*/ 324159 w 4586620"/>
              <a:gd name="connsiteY6" fmla="*/ 229636 h 875967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586620 w 4586620"/>
              <a:gd name="connsiteY2" fmla="*/ 229636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586620"/>
              <a:gd name="connsiteY0" fmla="*/ 229636 h 1073625"/>
              <a:gd name="connsiteX1" fmla="*/ 1252331 w 4586620"/>
              <a:gd name="connsiteY1" fmla="*/ 27 h 1073625"/>
              <a:gd name="connsiteX2" fmla="*/ 4367959 w 4586620"/>
              <a:gd name="connsiteY2" fmla="*/ 209758 h 1073625"/>
              <a:gd name="connsiteX3" fmla="*/ 4586620 w 4586620"/>
              <a:gd name="connsiteY3" fmla="*/ 875967 h 1073625"/>
              <a:gd name="connsiteX4" fmla="*/ 2564296 w 4586620"/>
              <a:gd name="connsiteY4" fmla="*/ 1073453 h 1073625"/>
              <a:gd name="connsiteX5" fmla="*/ 324159 w 4586620"/>
              <a:gd name="connsiteY5" fmla="*/ 875967 h 1073625"/>
              <a:gd name="connsiteX6" fmla="*/ 0 w 4586620"/>
              <a:gd name="connsiteY6" fmla="*/ 636131 h 1073625"/>
              <a:gd name="connsiteX7" fmla="*/ 324159 w 4586620"/>
              <a:gd name="connsiteY7" fmla="*/ 229636 h 1073625"/>
              <a:gd name="connsiteX0" fmla="*/ 324159 w 4367959"/>
              <a:gd name="connsiteY0" fmla="*/ 229636 h 1073772"/>
              <a:gd name="connsiteX1" fmla="*/ 1252331 w 4367959"/>
              <a:gd name="connsiteY1" fmla="*/ 27 h 1073772"/>
              <a:gd name="connsiteX2" fmla="*/ 4367959 w 4367959"/>
              <a:gd name="connsiteY2" fmla="*/ 209758 h 1073772"/>
              <a:gd name="connsiteX3" fmla="*/ 4328203 w 4367959"/>
              <a:gd name="connsiteY3" fmla="*/ 975359 h 1073772"/>
              <a:gd name="connsiteX4" fmla="*/ 2564296 w 4367959"/>
              <a:gd name="connsiteY4" fmla="*/ 1073453 h 1073772"/>
              <a:gd name="connsiteX5" fmla="*/ 324159 w 4367959"/>
              <a:gd name="connsiteY5" fmla="*/ 875967 h 1073772"/>
              <a:gd name="connsiteX6" fmla="*/ 0 w 4367959"/>
              <a:gd name="connsiteY6" fmla="*/ 636131 h 1073772"/>
              <a:gd name="connsiteX7" fmla="*/ 324159 w 4367959"/>
              <a:gd name="connsiteY7" fmla="*/ 229636 h 1073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67959" h="1073772">
                <a:moveTo>
                  <a:pt x="324159" y="229636"/>
                </a:moveTo>
                <a:cubicBezTo>
                  <a:pt x="501028" y="232613"/>
                  <a:pt x="1075462" y="-2950"/>
                  <a:pt x="1252331" y="27"/>
                </a:cubicBezTo>
                <a:lnTo>
                  <a:pt x="4367959" y="209758"/>
                </a:lnTo>
                <a:lnTo>
                  <a:pt x="4328203" y="975359"/>
                </a:lnTo>
                <a:cubicBezTo>
                  <a:pt x="3309538" y="968301"/>
                  <a:pt x="3582961" y="1080511"/>
                  <a:pt x="2564296" y="1073453"/>
                </a:cubicBezTo>
                <a:lnTo>
                  <a:pt x="324159" y="875967"/>
                </a:lnTo>
                <a:cubicBezTo>
                  <a:pt x="322123" y="789396"/>
                  <a:pt x="2036" y="722702"/>
                  <a:pt x="0" y="636131"/>
                </a:cubicBezTo>
                <a:lnTo>
                  <a:pt x="324159" y="229636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Evangelio</a:t>
            </a:r>
            <a:endParaRPr lang="es-CL" sz="2000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37" name="Diagrama de flujo: conector 36">
            <a:extLst>
              <a:ext uri="{FF2B5EF4-FFF2-40B4-BE49-F238E27FC236}">
                <a16:creationId xmlns:a16="http://schemas.microsoft.com/office/drawing/2014/main" id="{08BF6C08-5DD2-EA42-60F6-D05E7A2783D5}"/>
              </a:ext>
            </a:extLst>
          </p:cNvPr>
          <p:cNvSpPr/>
          <p:nvPr/>
        </p:nvSpPr>
        <p:spPr>
          <a:xfrm>
            <a:off x="106984" y="1569712"/>
            <a:ext cx="332731" cy="49236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BC79410-BF5C-62F7-9675-6234861376D0}"/>
              </a:ext>
            </a:extLst>
          </p:cNvPr>
          <p:cNvSpPr txBox="1"/>
          <p:nvPr/>
        </p:nvSpPr>
        <p:spPr>
          <a:xfrm>
            <a:off x="2597456" y="79348"/>
            <a:ext cx="9302270" cy="369332"/>
          </a:xfrm>
          <a:custGeom>
            <a:avLst/>
            <a:gdLst>
              <a:gd name="csX0" fmla="*/ 0 w 14338660"/>
              <a:gd name="csY0" fmla="*/ 0 h 923330"/>
              <a:gd name="csX1" fmla="*/ 14338660 w 14338660"/>
              <a:gd name="csY1" fmla="*/ 0 h 923330"/>
              <a:gd name="csX2" fmla="*/ 14338660 w 14338660"/>
              <a:gd name="csY2" fmla="*/ 923330 h 923330"/>
              <a:gd name="csX3" fmla="*/ 0 w 14338660"/>
              <a:gd name="csY3" fmla="*/ 923330 h 923330"/>
              <a:gd name="csX4" fmla="*/ 0 w 14338660"/>
              <a:gd name="csY4" fmla="*/ 0 h 9233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266700 w 14338660"/>
              <a:gd name="csY0" fmla="*/ 0 h 961430"/>
              <a:gd name="csX1" fmla="*/ 14338660 w 14338660"/>
              <a:gd name="csY1" fmla="*/ 38100 h 961430"/>
              <a:gd name="csX2" fmla="*/ 14338660 w 14338660"/>
              <a:gd name="csY2" fmla="*/ 961430 h 961430"/>
              <a:gd name="csX3" fmla="*/ 0 w 14338660"/>
              <a:gd name="csY3" fmla="*/ 961430 h 961430"/>
              <a:gd name="csX4" fmla="*/ 266700 w 143386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0 w 14567260"/>
              <a:gd name="csY3" fmla="*/ 847130 h 961430"/>
              <a:gd name="csX4" fmla="*/ 495300 w 14567260"/>
              <a:gd name="csY4" fmla="*/ 0 h 961430"/>
              <a:gd name="csX0" fmla="*/ 495300 w 14567260"/>
              <a:gd name="csY0" fmla="*/ 0 h 961430"/>
              <a:gd name="csX1" fmla="*/ 14567260 w 14567260"/>
              <a:gd name="csY1" fmla="*/ 38100 h 961430"/>
              <a:gd name="csX2" fmla="*/ 14567260 w 14567260"/>
              <a:gd name="csY2" fmla="*/ 961430 h 961430"/>
              <a:gd name="csX3" fmla="*/ 1465038 w 14567260"/>
              <a:gd name="csY3" fmla="*/ 955760 h 961430"/>
              <a:gd name="csX4" fmla="*/ 0 w 14567260"/>
              <a:gd name="csY4" fmla="*/ 847130 h 961430"/>
              <a:gd name="csX5" fmla="*/ 495300 w 14567260"/>
              <a:gd name="csY5" fmla="*/ 0 h 961430"/>
              <a:gd name="csX0" fmla="*/ 285750 w 14357710"/>
              <a:gd name="csY0" fmla="*/ 0 h 961430"/>
              <a:gd name="csX1" fmla="*/ 14357710 w 14357710"/>
              <a:gd name="csY1" fmla="*/ 38100 h 961430"/>
              <a:gd name="csX2" fmla="*/ 14357710 w 14357710"/>
              <a:gd name="csY2" fmla="*/ 961430 h 961430"/>
              <a:gd name="csX3" fmla="*/ 1255488 w 14357710"/>
              <a:gd name="csY3" fmla="*/ 955760 h 961430"/>
              <a:gd name="csX4" fmla="*/ 0 w 14357710"/>
              <a:gd name="csY4" fmla="*/ 847130 h 961430"/>
              <a:gd name="csX5" fmla="*/ 285750 w 14357710"/>
              <a:gd name="csY5" fmla="*/ 0 h 961430"/>
              <a:gd name="csX0" fmla="*/ 285750 w 14357710"/>
              <a:gd name="csY0" fmla="*/ 0 h 955760"/>
              <a:gd name="csX1" fmla="*/ 14357710 w 14357710"/>
              <a:gd name="csY1" fmla="*/ 38100 h 955760"/>
              <a:gd name="csX2" fmla="*/ 14033860 w 14357710"/>
              <a:gd name="csY2" fmla="*/ 923330 h 955760"/>
              <a:gd name="csX3" fmla="*/ 1255488 w 14357710"/>
              <a:gd name="csY3" fmla="*/ 955760 h 955760"/>
              <a:gd name="csX4" fmla="*/ 0 w 14357710"/>
              <a:gd name="csY4" fmla="*/ 847130 h 955760"/>
              <a:gd name="csX5" fmla="*/ 285750 w 14357710"/>
              <a:gd name="csY5" fmla="*/ 0 h 955760"/>
              <a:gd name="csX0" fmla="*/ 285750 w 14319610"/>
              <a:gd name="csY0" fmla="*/ 0 h 955760"/>
              <a:gd name="csX1" fmla="*/ 14319610 w 14319610"/>
              <a:gd name="csY1" fmla="*/ 0 h 955760"/>
              <a:gd name="csX2" fmla="*/ 14033860 w 14319610"/>
              <a:gd name="csY2" fmla="*/ 923330 h 955760"/>
              <a:gd name="csX3" fmla="*/ 1255488 w 14319610"/>
              <a:gd name="csY3" fmla="*/ 955760 h 955760"/>
              <a:gd name="csX4" fmla="*/ 0 w 14319610"/>
              <a:gd name="csY4" fmla="*/ 847130 h 955760"/>
              <a:gd name="csX5" fmla="*/ 285750 w 14319610"/>
              <a:gd name="csY5" fmla="*/ 0 h 955760"/>
              <a:gd name="csX0" fmla="*/ 285750 w 14344894"/>
              <a:gd name="csY0" fmla="*/ 0 h 955760"/>
              <a:gd name="csX1" fmla="*/ 14319610 w 14344894"/>
              <a:gd name="csY1" fmla="*/ 0 h 955760"/>
              <a:gd name="csX2" fmla="*/ 14033860 w 14344894"/>
              <a:gd name="csY2" fmla="*/ 923330 h 955760"/>
              <a:gd name="csX3" fmla="*/ 1255488 w 14344894"/>
              <a:gd name="csY3" fmla="*/ 955760 h 955760"/>
              <a:gd name="csX4" fmla="*/ 0 w 14344894"/>
              <a:gd name="csY4" fmla="*/ 847130 h 955760"/>
              <a:gd name="csX5" fmla="*/ 285750 w 14344894"/>
              <a:gd name="csY5" fmla="*/ 0 h 955760"/>
              <a:gd name="csX0" fmla="*/ 285750 w 14162295"/>
              <a:gd name="csY0" fmla="*/ 0 h 955760"/>
              <a:gd name="csX1" fmla="*/ 14110060 w 14162295"/>
              <a:gd name="csY1" fmla="*/ 0 h 955760"/>
              <a:gd name="csX2" fmla="*/ 14033860 w 14162295"/>
              <a:gd name="csY2" fmla="*/ 923330 h 955760"/>
              <a:gd name="csX3" fmla="*/ 1255488 w 14162295"/>
              <a:gd name="csY3" fmla="*/ 955760 h 955760"/>
              <a:gd name="csX4" fmla="*/ 0 w 14162295"/>
              <a:gd name="csY4" fmla="*/ 847130 h 955760"/>
              <a:gd name="csX5" fmla="*/ 285750 w 14162295"/>
              <a:gd name="csY5" fmla="*/ 0 h 9557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4162295" h="955760">
                <a:moveTo>
                  <a:pt x="285750" y="0"/>
                </a:moveTo>
                <a:lnTo>
                  <a:pt x="14110060" y="0"/>
                </a:lnTo>
                <a:cubicBezTo>
                  <a:pt x="14224360" y="574477"/>
                  <a:pt x="14129110" y="615553"/>
                  <a:pt x="14033860" y="923330"/>
                </a:cubicBezTo>
                <a:lnTo>
                  <a:pt x="1255488" y="955760"/>
                </a:lnTo>
                <a:lnTo>
                  <a:pt x="0" y="847130"/>
                </a:lnTo>
                <a:cubicBezTo>
                  <a:pt x="88900" y="526653"/>
                  <a:pt x="-12700" y="453827"/>
                  <a:pt x="28575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6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i="1" kern="0" dirty="0">
                <a:latin typeface="+mj-lt"/>
                <a:ea typeface="Times New Roman" panose="02020603050405020304" pitchFamily="18" charset="0"/>
              </a:rPr>
              <a:t>“¡Qué fuerte somos cuando Nuestro Señor Jesucristo está con nosotros!...” (Padre Chaminade).</a:t>
            </a:r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D272CA3C-BAEE-FFEC-7623-2248A2A3E97B}"/>
              </a:ext>
            </a:extLst>
          </p:cNvPr>
          <p:cNvSpPr txBox="1"/>
          <p:nvPr/>
        </p:nvSpPr>
        <p:spPr>
          <a:xfrm>
            <a:off x="0" y="24680"/>
            <a:ext cx="2399172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spc="147" dirty="0">
                <a:solidFill>
                  <a:srgbClr val="00206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VIERNES 30 </a:t>
            </a:r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8D30EDC0-40DB-7530-A856-2D5BE49EE99A}"/>
              </a:ext>
            </a:extLst>
          </p:cNvPr>
          <p:cNvSpPr/>
          <p:nvPr/>
        </p:nvSpPr>
        <p:spPr>
          <a:xfrm>
            <a:off x="571553" y="691774"/>
            <a:ext cx="329613" cy="437404"/>
          </a:xfrm>
          <a:prstGeom prst="flowChartConnector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164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8FCA5B8-ACC0-477B-BF55-5667C0BE099A}"/>
              </a:ext>
            </a:extLst>
          </p:cNvPr>
          <p:cNvSpPr txBox="1"/>
          <p:nvPr/>
        </p:nvSpPr>
        <p:spPr>
          <a:xfrm>
            <a:off x="6872434" y="4203373"/>
            <a:ext cx="505286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Digamos juntos: </a:t>
            </a:r>
            <a:endParaRPr kumimoji="0" lang="es-CL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“Santa María del Pilar, damos fortaleza en la fe, seguridad en la esperanza y constancia en el amor” . </a:t>
            </a:r>
            <a:r>
              <a:rPr kumimoji="0" lang="es-C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  <a:endParaRPr kumimoji="0" lang="es-C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Calibri"/>
            </a:endParaRPr>
          </a:p>
        </p:txBody>
      </p:sp>
      <p:sp>
        <p:nvSpPr>
          <p:cNvPr id="5" name="Marcador de contenido 4"/>
          <p:cNvSpPr txBox="1">
            <a:spLocks/>
          </p:cNvSpPr>
          <p:nvPr/>
        </p:nvSpPr>
        <p:spPr>
          <a:xfrm>
            <a:off x="257757" y="0"/>
            <a:ext cx="6403240" cy="6858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endParaRPr kumimoji="0" lang="es-ES" sz="24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Consagración a María.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Señor Dios nuestro,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para salvar a todos los hombres y conducirlos a ti, nos has enviado a tu amado Hijo, que se hizo hombre naciendo de la virgen María.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Concédenos el ser formados por ella a semejanza de su Hijo primogénito y ayúdanos a participar en el amor de Cristo para con su Madre.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Tú has asociado a María al misterio de tu Hijo, para que sea ella la nueva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va, la madre de todos los vivientes.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Confirma la alianza que con ella hemos contraído; que nuestra consagración prolongue sobre la tierra su caridad maternal</a:t>
            </a:r>
            <a:b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</a:b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y haga crecer a la iglesia, cuerpo místico de tu Hijo, Nuestro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S</a:t>
            </a: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eñor.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B71E42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Amén.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8B871AF-227E-4A16-810A-2CE0A5ECB2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5" t="7538" r="7716"/>
          <a:stretch/>
        </p:blipFill>
        <p:spPr>
          <a:xfrm>
            <a:off x="7350669" y="406576"/>
            <a:ext cx="4352747" cy="36517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6730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ágenes de Fondos colores pasteles: descarga gratuita en ...">
            <a:extLst>
              <a:ext uri="{FF2B5EF4-FFF2-40B4-BE49-F238E27FC236}">
                <a16:creationId xmlns:a16="http://schemas.microsoft.com/office/drawing/2014/main" id="{5BD22FF4-0BAD-8BA9-D74C-07AEB189C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897"/>
            <a:ext cx="12192000" cy="684901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B08632F-6D99-E4F1-D318-833E1330A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909" y="61768"/>
            <a:ext cx="4989191" cy="67743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0DAB083-AAE0-B0EA-6B4A-66F7993F6AB3}"/>
              </a:ext>
            </a:extLst>
          </p:cNvPr>
          <p:cNvSpPr txBox="1"/>
          <p:nvPr/>
        </p:nvSpPr>
        <p:spPr>
          <a:xfrm rot="465548">
            <a:off x="8106911" y="1903144"/>
            <a:ext cx="3332049" cy="2800767"/>
          </a:xfrm>
          <a:prstGeom prst="rect">
            <a:avLst/>
          </a:prstGeom>
          <a:solidFill>
            <a:srgbClr val="FFC000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CL" sz="4400" dirty="0"/>
              <a:t>¡Anímate a participar!</a:t>
            </a:r>
          </a:p>
          <a:p>
            <a:pPr algn="ctr"/>
            <a:r>
              <a:rPr lang="es-CL" sz="4400" dirty="0"/>
              <a:t>¡Ven con tu familia!</a:t>
            </a:r>
          </a:p>
        </p:txBody>
      </p:sp>
    </p:spTree>
    <p:extLst>
      <p:ext uri="{BB962C8B-B14F-4D97-AF65-F5344CB8AC3E}">
        <p14:creationId xmlns:p14="http://schemas.microsoft.com/office/powerpoint/2010/main" val="408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1936</Words>
  <Application>Microsoft Office PowerPoint</Application>
  <PresentationFormat>Panorámica</PresentationFormat>
  <Paragraphs>125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Cavolini</vt:lpstr>
      <vt:lpstr>Gill Sans MT</vt:lpstr>
      <vt:lpstr>Quicksand Bold</vt:lpstr>
      <vt:lpstr>Times New Roman</vt:lpstr>
      <vt:lpstr>Wingdings 3</vt:lpstr>
      <vt:lpstr>Tema de Office</vt:lpstr>
      <vt:lpstr>Gallery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 Cardoza</dc:creator>
  <cp:lastModifiedBy>User</cp:lastModifiedBy>
  <cp:revision>21</cp:revision>
  <dcterms:created xsi:type="dcterms:W3CDTF">2026-10-23T08:54:41Z</dcterms:created>
  <dcterms:modified xsi:type="dcterms:W3CDTF">2026-10-26T00:28:37Z</dcterms:modified>
</cp:coreProperties>
</file>