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9" r:id="rId4"/>
    <p:sldId id="258" r:id="rId5"/>
    <p:sldId id="260" r:id="rId6"/>
    <p:sldId id="261" r:id="rId7"/>
  </p:sldIdLst>
  <p:sldSz cx="18288000" cy="10287000"/>
  <p:notesSz cx="6858000" cy="9144000"/>
  <p:embeddedFontLst>
    <p:embeddedFont>
      <p:font typeface="Cavolini"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Abadi" panose="020B0604020202020204" charset="0"/>
      <p:regular r:id="rId17"/>
    </p:embeddedFont>
    <p:embeddedFont>
      <p:font typeface="Medula On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11817"/>
    <a:srgbClr val="6C6350"/>
    <a:srgbClr val="E2FD8B"/>
    <a:srgbClr val="97DA64"/>
    <a:srgbClr val="D1F86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9A5C2-7945-4C60-AD67-634D25235938}" type="datetimeFigureOut">
              <a:rPr lang="es-CL" smtClean="0"/>
              <a:t>30-04-2025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70F-A55A-4962-873D-A8C35F965FF1}" type="slidenum">
              <a:rPr lang="es-CL" smtClean="0"/>
              <a:t>‹Nº›</a:t>
            </a:fld>
            <a:endParaRPr lang="es-CL"/>
          </a:p>
        </p:txBody>
      </p:sp>
    </p:spTree>
    <p:extLst>
      <p:ext uri="{BB962C8B-B14F-4D97-AF65-F5344CB8AC3E}">
        <p14:creationId xmlns:p14="http://schemas.microsoft.com/office/powerpoint/2010/main" val="45571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ED6370F-A55A-4962-873D-A8C35F965FF1}" type="slidenum">
              <a:rPr lang="es-CL" smtClean="0"/>
              <a:t>1</a:t>
            </a:fld>
            <a:endParaRPr lang="es-CL"/>
          </a:p>
        </p:txBody>
      </p:sp>
    </p:spTree>
    <p:extLst>
      <p:ext uri="{BB962C8B-B14F-4D97-AF65-F5344CB8AC3E}">
        <p14:creationId xmlns:p14="http://schemas.microsoft.com/office/powerpoint/2010/main" val="388046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ED6370F-A55A-4962-873D-A8C35F965FF1}" type="slidenum">
              <a:rPr lang="es-CL" smtClean="0"/>
              <a:t>2</a:t>
            </a:fld>
            <a:endParaRPr lang="es-CL"/>
          </a:p>
        </p:txBody>
      </p:sp>
    </p:spTree>
    <p:extLst>
      <p:ext uri="{BB962C8B-B14F-4D97-AF65-F5344CB8AC3E}">
        <p14:creationId xmlns:p14="http://schemas.microsoft.com/office/powerpoint/2010/main" val="312354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315031-0D38-7BE9-4524-D872CCB0C2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43E2AA31-1456-430D-ACCA-C7E01BFDED6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B527924B-6053-4B40-FE68-B8AB95FC4E4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2168F46C-2CC7-E16D-2BD6-665ACE094D2B}"/>
              </a:ext>
            </a:extLst>
          </p:cNvPr>
          <p:cNvSpPr>
            <a:spLocks noGrp="1"/>
          </p:cNvSpPr>
          <p:nvPr>
            <p:ph type="sldNum" sz="quarter" idx="5"/>
          </p:nvPr>
        </p:nvSpPr>
        <p:spPr/>
        <p:txBody>
          <a:bodyPr/>
          <a:lstStyle/>
          <a:p>
            <a:fld id="{1ED6370F-A55A-4962-873D-A8C35F965FF1}" type="slidenum">
              <a:rPr lang="es-CL" smtClean="0"/>
              <a:t>4</a:t>
            </a:fld>
            <a:endParaRPr lang="es-CL"/>
          </a:p>
        </p:txBody>
      </p:sp>
    </p:spTree>
    <p:extLst>
      <p:ext uri="{BB962C8B-B14F-4D97-AF65-F5344CB8AC3E}">
        <p14:creationId xmlns:p14="http://schemas.microsoft.com/office/powerpoint/2010/main" val="312113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2092FA-FC92-CC85-67EB-3B9CDB47381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CD3F94D6-2C6B-709B-B190-5227FBB1FD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4B16A748-6A16-82FA-72DE-2AC18211B65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6ADED868-EE1C-E891-B15B-B9F488CF5FA2}"/>
              </a:ext>
            </a:extLst>
          </p:cNvPr>
          <p:cNvSpPr>
            <a:spLocks noGrp="1"/>
          </p:cNvSpPr>
          <p:nvPr>
            <p:ph type="sldNum" sz="quarter" idx="5"/>
          </p:nvPr>
        </p:nvSpPr>
        <p:spPr/>
        <p:txBody>
          <a:bodyPr/>
          <a:lstStyle/>
          <a:p>
            <a:fld id="{1ED6370F-A55A-4962-873D-A8C35F965FF1}" type="slidenum">
              <a:rPr lang="es-CL" smtClean="0"/>
              <a:t>5</a:t>
            </a:fld>
            <a:endParaRPr lang="es-CL"/>
          </a:p>
        </p:txBody>
      </p:sp>
    </p:spTree>
    <p:extLst>
      <p:ext uri="{BB962C8B-B14F-4D97-AF65-F5344CB8AC3E}">
        <p14:creationId xmlns:p14="http://schemas.microsoft.com/office/powerpoint/2010/main" val="329586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F96C59-5B9D-1B3F-6BCB-A006DA5CB4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xmlns="" id="{05939F65-0519-0F85-9675-0AD0EE4DF7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xmlns="" id="{F121580C-E67A-4518-84FF-2F822E903CC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xmlns="" id="{2293F9B7-37E5-1FE4-0C69-DEB7D136CF5C}"/>
              </a:ext>
            </a:extLst>
          </p:cNvPr>
          <p:cNvSpPr>
            <a:spLocks noGrp="1"/>
          </p:cNvSpPr>
          <p:nvPr>
            <p:ph type="sldNum" sz="quarter" idx="5"/>
          </p:nvPr>
        </p:nvSpPr>
        <p:spPr/>
        <p:txBody>
          <a:bodyPr/>
          <a:lstStyle/>
          <a:p>
            <a:fld id="{1ED6370F-A55A-4962-873D-A8C35F965FF1}" type="slidenum">
              <a:rPr lang="es-CL" smtClean="0"/>
              <a:t>6</a:t>
            </a:fld>
            <a:endParaRPr lang="es-CL"/>
          </a:p>
        </p:txBody>
      </p:sp>
    </p:spTree>
    <p:extLst>
      <p:ext uri="{BB962C8B-B14F-4D97-AF65-F5344CB8AC3E}">
        <p14:creationId xmlns:p14="http://schemas.microsoft.com/office/powerpoint/2010/main" val="12214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tiff"/><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image" Target="../media/image2.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1.png"/><Relationship Id="rId1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2.wdp"/><Relationship Id="rId17" Type="http://schemas.openxmlformats.org/officeDocument/2006/relationships/image" Target="../media/image13.png"/><Relationship Id="rId2" Type="http://schemas.openxmlformats.org/officeDocument/2006/relationships/notesSlide" Target="../notesSlides/notesSlide2.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6.svg"/><Relationship Id="rId19" Type="http://schemas.openxmlformats.org/officeDocument/2006/relationships/image" Target="../media/image14.png"/><Relationship Id="rId4" Type="http://schemas.openxmlformats.org/officeDocument/2006/relationships/image" Target="../media/image10.svg"/><Relationship Id="rId9" Type="http://schemas.openxmlformats.org/officeDocument/2006/relationships/image" Target="../media/image9.png"/><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4.wdp"/><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17" Type="http://schemas.microsoft.com/office/2007/relationships/hdphoto" Target="../media/hdphoto8.wdp"/><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image" Target="../media/image4.svg"/><Relationship Id="rId15" Type="http://schemas.microsoft.com/office/2007/relationships/hdphoto" Target="../media/hdphoto5.wdp"/><Relationship Id="rId10" Type="http://schemas.openxmlformats.org/officeDocument/2006/relationships/image" Target="../media/image11.png"/><Relationship Id="rId4" Type="http://schemas.openxmlformats.org/officeDocument/2006/relationships/image" Target="../media/image2.png"/><Relationship Id="rId9" Type="http://schemas.microsoft.com/office/2007/relationships/hdphoto" Target="../media/hdphoto7.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png"/><Relationship Id="rId18" Type="http://schemas.microsoft.com/office/2007/relationships/hdphoto" Target="../media/hdphoto7.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5.png"/><Relationship Id="rId2" Type="http://schemas.openxmlformats.org/officeDocument/2006/relationships/notesSlide" Target="../notesSlides/notesSlide3.xml"/><Relationship Id="rId16" Type="http://schemas.microsoft.com/office/2007/relationships/hdphoto" Target="../media/hdphoto4.wdp"/><Relationship Id="rId20"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25.svg"/><Relationship Id="rId19"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7.png"/><Relationship Id="rId14" Type="http://schemas.microsoft.com/office/2007/relationships/hdphoto" Target="../media/hdphoto9.wdp"/></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png"/><Relationship Id="rId18" Type="http://schemas.microsoft.com/office/2007/relationships/hdphoto" Target="../media/hdphoto8.wdp"/><Relationship Id="rId3" Type="http://schemas.openxmlformats.org/officeDocument/2006/relationships/image" Target="../media/image6.png"/><Relationship Id="rId21" Type="http://schemas.microsoft.com/office/2007/relationships/hdphoto" Target="../media/hdphoto7.wdp"/><Relationship Id="rId7" Type="http://schemas.openxmlformats.org/officeDocument/2006/relationships/image" Target="../media/image8.png"/><Relationship Id="rId12" Type="http://schemas.microsoft.com/office/2007/relationships/hdphoto" Target="../media/hdphoto3.wdp"/><Relationship Id="rId17" Type="http://schemas.openxmlformats.org/officeDocument/2006/relationships/image" Target="../media/image16.png"/><Relationship Id="rId2" Type="http://schemas.openxmlformats.org/officeDocument/2006/relationships/notesSlide" Target="../notesSlides/notesSlide4.xml"/><Relationship Id="rId16" Type="http://schemas.microsoft.com/office/2007/relationships/hdphoto" Target="../media/hdphoto5.wdp"/><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1.png"/><Relationship Id="rId5" Type="http://schemas.openxmlformats.org/officeDocument/2006/relationships/image" Target="../media/image17.png"/><Relationship Id="rId15" Type="http://schemas.openxmlformats.org/officeDocument/2006/relationships/image" Target="../media/image13.png"/><Relationship Id="rId10" Type="http://schemas.openxmlformats.org/officeDocument/2006/relationships/image" Target="../media/image29.svg"/><Relationship Id="rId19" Type="http://schemas.openxmlformats.org/officeDocument/2006/relationships/image" Target="../media/image20.jpeg"/><Relationship Id="rId4" Type="http://schemas.openxmlformats.org/officeDocument/2006/relationships/image" Target="../media/image10.svg"/><Relationship Id="rId9" Type="http://schemas.openxmlformats.org/officeDocument/2006/relationships/image" Target="../media/image19.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jpeg"/><Relationship Id="rId1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4.wdp"/><Relationship Id="rId17" Type="http://schemas.microsoft.com/office/2007/relationships/hdphoto" Target="../media/hdphoto3.wdp"/><Relationship Id="rId2" Type="http://schemas.openxmlformats.org/officeDocument/2006/relationships/notesSlide" Target="../notesSlides/notesSlide5.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7.wdp"/><Relationship Id="rId10" Type="http://schemas.openxmlformats.org/officeDocument/2006/relationships/image" Target="../media/image16.svg"/><Relationship Id="rId19" Type="http://schemas.microsoft.com/office/2007/relationships/hdphoto" Target="../media/hdphoto8.wdp"/><Relationship Id="rId4" Type="http://schemas.openxmlformats.org/officeDocument/2006/relationships/image" Target="../media/image10.svg"/><Relationship Id="rId9" Type="http://schemas.openxmlformats.org/officeDocument/2006/relationships/image" Target="../media/image9.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reeform 2"/>
          <p:cNvSpPr/>
          <p:nvPr/>
        </p:nvSpPr>
        <p:spPr>
          <a:xfrm rot="-8431277" flipV="1">
            <a:off x="-6323304" y="4562357"/>
            <a:ext cx="19417525" cy="14117628"/>
          </a:xfrm>
          <a:custGeom>
            <a:avLst/>
            <a:gdLst/>
            <a:ahLst/>
            <a:cxnLst/>
            <a:rect l="l" t="t" r="r" b="b"/>
            <a:pathLst>
              <a:path w="19417525" h="14117628">
                <a:moveTo>
                  <a:pt x="0" y="14117628"/>
                </a:moveTo>
                <a:lnTo>
                  <a:pt x="19417524" y="14117628"/>
                </a:lnTo>
                <a:lnTo>
                  <a:pt x="19417524" y="0"/>
                </a:lnTo>
                <a:lnTo>
                  <a:pt x="0" y="0"/>
                </a:lnTo>
                <a:lnTo>
                  <a:pt x="0" y="14117628"/>
                </a:lnTo>
                <a:close/>
              </a:path>
            </a:pathLst>
          </a:custGeom>
          <a:blipFill>
            <a:blip r:embed="rId3">
              <a:alphaModFix amt="76000"/>
              <a:extLst>
                <a:ext uri="{96DAC541-7B7A-43D3-8B79-37D633B846F1}">
                  <asvg:svgBlip xmlns:asvg="http://schemas.microsoft.com/office/drawing/2016/SVG/main" xmlns="" r:embed="rId4"/>
                </a:ext>
              </a:extLst>
            </a:blip>
            <a:stretch>
              <a:fillRect/>
            </a:stretch>
          </a:blipFill>
        </p:spPr>
        <p:txBody>
          <a:bodyPr/>
          <a:lstStyle/>
          <a:p>
            <a:endParaRPr lang="es-CL"/>
          </a:p>
        </p:txBody>
      </p:sp>
      <p:sp>
        <p:nvSpPr>
          <p:cNvPr id="3" name="Freeform 3"/>
          <p:cNvSpPr/>
          <p:nvPr/>
        </p:nvSpPr>
        <p:spPr>
          <a:xfrm rot="-4705947" flipV="1">
            <a:off x="-10684001" y="1697896"/>
            <a:ext cx="19109308" cy="13893538"/>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xmlns="" r:embed="rId6"/>
                </a:ext>
              </a:extLst>
            </a:blip>
            <a:stretch>
              <a:fillRect/>
            </a:stretch>
          </a:blipFill>
        </p:spPr>
        <p:txBody>
          <a:bodyPr/>
          <a:lstStyle/>
          <a:p>
            <a:endParaRPr lang="es-CL"/>
          </a:p>
        </p:txBody>
      </p:sp>
      <p:sp>
        <p:nvSpPr>
          <p:cNvPr id="4" name="Freeform 4"/>
          <p:cNvSpPr/>
          <p:nvPr/>
        </p:nvSpPr>
        <p:spPr>
          <a:xfrm rot="9945775" flipV="1">
            <a:off x="11508870" y="5327719"/>
            <a:ext cx="19109308" cy="13893538"/>
          </a:xfrm>
          <a:custGeom>
            <a:avLst/>
            <a:gdLst/>
            <a:ahLst/>
            <a:cxnLst/>
            <a:rect l="l" t="t" r="r" b="b"/>
            <a:pathLst>
              <a:path w="19109308" h="13893538">
                <a:moveTo>
                  <a:pt x="0" y="13893538"/>
                </a:moveTo>
                <a:lnTo>
                  <a:pt x="19109308" y="13893538"/>
                </a:lnTo>
                <a:lnTo>
                  <a:pt x="19109308" y="0"/>
                </a:lnTo>
                <a:lnTo>
                  <a:pt x="0" y="0"/>
                </a:lnTo>
                <a:lnTo>
                  <a:pt x="0" y="13893538"/>
                </a:lnTo>
                <a:close/>
              </a:path>
            </a:pathLst>
          </a:custGeom>
          <a:blipFill>
            <a:blip r:embed="rId7">
              <a:alphaModFix amt="44999"/>
              <a:extLst>
                <a:ext uri="{96DAC541-7B7A-43D3-8B79-37D633B846F1}">
                  <asvg:svgBlip xmlns:asvg="http://schemas.microsoft.com/office/drawing/2016/SVG/main" xmlns="" r:embed="rId8"/>
                </a:ext>
              </a:extLst>
            </a:blip>
            <a:stretch>
              <a:fillRect/>
            </a:stretch>
          </a:blipFill>
        </p:spPr>
        <p:txBody>
          <a:bodyPr/>
          <a:lstStyle/>
          <a:p>
            <a:endParaRPr lang="es-CL"/>
          </a:p>
        </p:txBody>
      </p:sp>
      <p:sp>
        <p:nvSpPr>
          <p:cNvPr id="5" name="Freeform 5"/>
          <p:cNvSpPr/>
          <p:nvPr/>
        </p:nvSpPr>
        <p:spPr>
          <a:xfrm rot="2456786" flipV="1">
            <a:off x="5352110" y="-11009681"/>
            <a:ext cx="19109308" cy="13893538"/>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txBody>
          <a:bodyPr/>
          <a:lstStyle/>
          <a:p>
            <a:endParaRPr lang="es-CL"/>
          </a:p>
        </p:txBody>
      </p:sp>
      <p:sp>
        <p:nvSpPr>
          <p:cNvPr id="6" name="TextBox 6"/>
          <p:cNvSpPr txBox="1"/>
          <p:nvPr/>
        </p:nvSpPr>
        <p:spPr>
          <a:xfrm>
            <a:off x="8718646" y="2905397"/>
            <a:ext cx="9503059" cy="5572059"/>
          </a:xfrm>
          <a:prstGeom prst="rect">
            <a:avLst/>
          </a:prstGeom>
        </p:spPr>
        <p:txBody>
          <a:bodyPr wrap="square" lIns="0" tIns="0" rIns="0" bIns="0" rtlCol="0" anchor="t">
            <a:spAutoFit/>
          </a:bodyPr>
          <a:lstStyle/>
          <a:p>
            <a:pPr algn="ctr">
              <a:lnSpc>
                <a:spcPts val="14209"/>
              </a:lnSpc>
            </a:pPr>
            <a:r>
              <a:rPr lang="en-US" sz="15966" spc="798" dirty="0" err="1">
                <a:solidFill>
                  <a:srgbClr val="000000"/>
                </a:solidFill>
                <a:latin typeface="Medula One"/>
                <a:ea typeface="Medula One"/>
                <a:cs typeface="Medula One"/>
                <a:sym typeface="Medula One"/>
              </a:rPr>
              <a:t>Oración</a:t>
            </a:r>
            <a:endParaRPr lang="en-US" sz="15966" spc="798" dirty="0">
              <a:solidFill>
                <a:srgbClr val="000000"/>
              </a:solidFill>
              <a:latin typeface="Medula One"/>
              <a:ea typeface="Medula One"/>
              <a:cs typeface="Medula One"/>
              <a:sym typeface="Medula One"/>
            </a:endParaRPr>
          </a:p>
          <a:p>
            <a:pPr algn="ctr">
              <a:lnSpc>
                <a:spcPts val="14209"/>
              </a:lnSpc>
            </a:pPr>
            <a:r>
              <a:rPr lang="en-US" sz="15966" spc="798" dirty="0">
                <a:solidFill>
                  <a:srgbClr val="000000"/>
                </a:solidFill>
                <a:latin typeface="Medula One"/>
                <a:ea typeface="Medula One"/>
                <a:cs typeface="Medula One"/>
                <a:sym typeface="Medula One"/>
              </a:rPr>
              <a:t>Semana del 05 al 09 de mayo </a:t>
            </a:r>
          </a:p>
        </p:txBody>
      </p:sp>
      <p:sp>
        <p:nvSpPr>
          <p:cNvPr id="7" name="AutoShape 7"/>
          <p:cNvSpPr/>
          <p:nvPr/>
        </p:nvSpPr>
        <p:spPr>
          <a:xfrm>
            <a:off x="10506720" y="8583600"/>
            <a:ext cx="6492240" cy="0"/>
          </a:xfrm>
          <a:prstGeom prst="line">
            <a:avLst/>
          </a:prstGeom>
          <a:ln w="9525" cap="rnd">
            <a:solidFill>
              <a:srgbClr val="000000"/>
            </a:solidFill>
            <a:prstDash val="solid"/>
            <a:headEnd type="none" w="sm" len="sm"/>
            <a:tailEnd type="none" w="sm" len="sm"/>
          </a:ln>
        </p:spPr>
        <p:txBody>
          <a:bodyPr/>
          <a:lstStyle/>
          <a:p>
            <a:endParaRPr lang="es-CL"/>
          </a:p>
        </p:txBody>
      </p:sp>
      <p:pic>
        <p:nvPicPr>
          <p:cNvPr id="2050" name="Picture 2" descr="cruz-marianistas">
            <a:extLst>
              <a:ext uri="{FF2B5EF4-FFF2-40B4-BE49-F238E27FC236}">
                <a16:creationId xmlns:a16="http://schemas.microsoft.com/office/drawing/2014/main" xmlns="" id="{237E458C-AAE8-F712-A37B-7DCB45AA71B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250" b="91992" l="6838" r="92430">
                        <a14:foregroundMark x1="48718" y1="6250" x2="48718" y2="6250"/>
                        <a14:foregroundMark x1="6838" y1="20801" x2="6838" y2="20801"/>
                        <a14:foregroundMark x1="92430" y1="22559" x2="92430" y2="22559"/>
                        <a14:foregroundMark x1="51038" y1="91992" x2="51038" y2="91992"/>
                      </a14:backgroundRemoval>
                    </a14:imgEffect>
                  </a14:imgLayer>
                </a14:imgProps>
              </a:ext>
              <a:ext uri="{28A0092B-C50C-407E-A947-70E740481C1C}">
                <a14:useLocalDpi xmlns:a14="http://schemas.microsoft.com/office/drawing/2010/main" val="0"/>
              </a:ext>
            </a:extLst>
          </a:blip>
          <a:srcRect/>
          <a:stretch>
            <a:fillRect/>
          </a:stretch>
        </p:blipFill>
        <p:spPr bwMode="auto">
          <a:xfrm>
            <a:off x="8308246" y="432510"/>
            <a:ext cx="2623970" cy="328076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B4A61392-D1DC-3A0A-3E02-ECA21048AF7B}"/>
              </a:ext>
            </a:extLst>
          </p:cNvPr>
          <p:cNvSpPr txBox="1"/>
          <p:nvPr/>
        </p:nvSpPr>
        <p:spPr>
          <a:xfrm>
            <a:off x="1332800" y="8869461"/>
            <a:ext cx="15174065" cy="923330"/>
          </a:xfrm>
          <a:custGeom>
            <a:avLst/>
            <a:gdLst>
              <a:gd name="connsiteX0" fmla="*/ 0 w 14031066"/>
              <a:gd name="connsiteY0" fmla="*/ 0 h 923330"/>
              <a:gd name="connsiteX1" fmla="*/ 14031066 w 14031066"/>
              <a:gd name="connsiteY1" fmla="*/ 0 h 923330"/>
              <a:gd name="connsiteX2" fmla="*/ 14031066 w 14031066"/>
              <a:gd name="connsiteY2" fmla="*/ 923330 h 923330"/>
              <a:gd name="connsiteX3" fmla="*/ 0 w 14031066"/>
              <a:gd name="connsiteY3" fmla="*/ 923330 h 923330"/>
              <a:gd name="connsiteX4" fmla="*/ 0 w 14031066"/>
              <a:gd name="connsiteY4" fmla="*/ 0 h 923330"/>
              <a:gd name="connsiteX0" fmla="*/ 503583 w 14534649"/>
              <a:gd name="connsiteY0" fmla="*/ 0 h 923330"/>
              <a:gd name="connsiteX1" fmla="*/ 14534649 w 14534649"/>
              <a:gd name="connsiteY1" fmla="*/ 0 h 923330"/>
              <a:gd name="connsiteX2" fmla="*/ 14534649 w 14534649"/>
              <a:gd name="connsiteY2" fmla="*/ 923330 h 923330"/>
              <a:gd name="connsiteX3" fmla="*/ 503583 w 14534649"/>
              <a:gd name="connsiteY3" fmla="*/ 923330 h 923330"/>
              <a:gd name="connsiteX4" fmla="*/ 0 w 14534649"/>
              <a:gd name="connsiteY4" fmla="*/ 356152 h 923330"/>
              <a:gd name="connsiteX5" fmla="*/ 503583 w 14534649"/>
              <a:gd name="connsiteY5" fmla="*/ 0 h 923330"/>
              <a:gd name="connsiteX0" fmla="*/ 503583 w 14534649"/>
              <a:gd name="connsiteY0" fmla="*/ 299830 h 1223160"/>
              <a:gd name="connsiteX1" fmla="*/ 2524541 w 14534649"/>
              <a:gd name="connsiteY1" fmla="*/ 0 h 1223160"/>
              <a:gd name="connsiteX2" fmla="*/ 14534649 w 14534649"/>
              <a:gd name="connsiteY2" fmla="*/ 299830 h 1223160"/>
              <a:gd name="connsiteX3" fmla="*/ 14534649 w 14534649"/>
              <a:gd name="connsiteY3" fmla="*/ 1223160 h 1223160"/>
              <a:gd name="connsiteX4" fmla="*/ 503583 w 14534649"/>
              <a:gd name="connsiteY4" fmla="*/ 1223160 h 1223160"/>
              <a:gd name="connsiteX5" fmla="*/ 0 w 14534649"/>
              <a:gd name="connsiteY5" fmla="*/ 655982 h 1223160"/>
              <a:gd name="connsiteX6" fmla="*/ 503583 w 14534649"/>
              <a:gd name="connsiteY6" fmla="*/ 299830 h 1223160"/>
              <a:gd name="connsiteX0" fmla="*/ 503583 w 14534649"/>
              <a:gd name="connsiteY0" fmla="*/ 299830 h 1223160"/>
              <a:gd name="connsiteX1" fmla="*/ 2524541 w 14534649"/>
              <a:gd name="connsiteY1" fmla="*/ 0 h 1223160"/>
              <a:gd name="connsiteX2" fmla="*/ 14534649 w 14534649"/>
              <a:gd name="connsiteY2" fmla="*/ 299830 h 1223160"/>
              <a:gd name="connsiteX3" fmla="*/ 14534649 w 14534649"/>
              <a:gd name="connsiteY3" fmla="*/ 1223160 h 1223160"/>
              <a:gd name="connsiteX4" fmla="*/ 503583 w 14534649"/>
              <a:gd name="connsiteY4" fmla="*/ 1223160 h 1223160"/>
              <a:gd name="connsiteX5" fmla="*/ 0 w 14534649"/>
              <a:gd name="connsiteY5" fmla="*/ 655982 h 1223160"/>
              <a:gd name="connsiteX6" fmla="*/ 503583 w 14534649"/>
              <a:gd name="connsiteY6" fmla="*/ 299830 h 1223160"/>
              <a:gd name="connsiteX0" fmla="*/ 503583 w 14534649"/>
              <a:gd name="connsiteY0" fmla="*/ 392295 h 1315625"/>
              <a:gd name="connsiteX1" fmla="*/ 2524541 w 14534649"/>
              <a:gd name="connsiteY1" fmla="*/ 92465 h 1315625"/>
              <a:gd name="connsiteX2" fmla="*/ 8090454 w 14534649"/>
              <a:gd name="connsiteY2" fmla="*/ 12952 h 1315625"/>
              <a:gd name="connsiteX3" fmla="*/ 14534649 w 14534649"/>
              <a:gd name="connsiteY3" fmla="*/ 392295 h 1315625"/>
              <a:gd name="connsiteX4" fmla="*/ 14534649 w 14534649"/>
              <a:gd name="connsiteY4" fmla="*/ 1315625 h 1315625"/>
              <a:gd name="connsiteX5" fmla="*/ 503583 w 14534649"/>
              <a:gd name="connsiteY5" fmla="*/ 1315625 h 1315625"/>
              <a:gd name="connsiteX6" fmla="*/ 0 w 14534649"/>
              <a:gd name="connsiteY6" fmla="*/ 748447 h 1315625"/>
              <a:gd name="connsiteX7" fmla="*/ 503583 w 14534649"/>
              <a:gd name="connsiteY7" fmla="*/ 392295 h 1315625"/>
              <a:gd name="connsiteX0" fmla="*/ 503583 w 14534649"/>
              <a:gd name="connsiteY0" fmla="*/ 392238 h 1315568"/>
              <a:gd name="connsiteX1" fmla="*/ 2524541 w 14534649"/>
              <a:gd name="connsiteY1" fmla="*/ 92408 h 1315568"/>
              <a:gd name="connsiteX2" fmla="*/ 6361045 w 14534649"/>
              <a:gd name="connsiteY2" fmla="*/ 152043 h 1315568"/>
              <a:gd name="connsiteX3" fmla="*/ 8090454 w 14534649"/>
              <a:gd name="connsiteY3" fmla="*/ 12895 h 1315568"/>
              <a:gd name="connsiteX4" fmla="*/ 14534649 w 14534649"/>
              <a:gd name="connsiteY4" fmla="*/ 392238 h 1315568"/>
              <a:gd name="connsiteX5" fmla="*/ 14534649 w 14534649"/>
              <a:gd name="connsiteY5" fmla="*/ 1315568 h 1315568"/>
              <a:gd name="connsiteX6" fmla="*/ 503583 w 14534649"/>
              <a:gd name="connsiteY6" fmla="*/ 1315568 h 1315568"/>
              <a:gd name="connsiteX7" fmla="*/ 0 w 14534649"/>
              <a:gd name="connsiteY7" fmla="*/ 748390 h 1315568"/>
              <a:gd name="connsiteX8" fmla="*/ 503583 w 14534649"/>
              <a:gd name="connsiteY8" fmla="*/ 392238 h 1315568"/>
              <a:gd name="connsiteX0" fmla="*/ 503583 w 14534649"/>
              <a:gd name="connsiteY0" fmla="*/ 457061 h 1380391"/>
              <a:gd name="connsiteX1" fmla="*/ 2524541 w 14534649"/>
              <a:gd name="connsiteY1" fmla="*/ 157231 h 1380391"/>
              <a:gd name="connsiteX2" fmla="*/ 6361045 w 14534649"/>
              <a:gd name="connsiteY2" fmla="*/ 216866 h 1380391"/>
              <a:gd name="connsiteX3" fmla="*/ 8090454 w 14534649"/>
              <a:gd name="connsiteY3" fmla="*/ 77718 h 1380391"/>
              <a:gd name="connsiteX4" fmla="*/ 11608906 w 14534649"/>
              <a:gd name="connsiteY4" fmla="*/ 18083 h 1380391"/>
              <a:gd name="connsiteX5" fmla="*/ 14534649 w 14534649"/>
              <a:gd name="connsiteY5" fmla="*/ 457061 h 1380391"/>
              <a:gd name="connsiteX6" fmla="*/ 14534649 w 14534649"/>
              <a:gd name="connsiteY6" fmla="*/ 1380391 h 1380391"/>
              <a:gd name="connsiteX7" fmla="*/ 503583 w 14534649"/>
              <a:gd name="connsiteY7" fmla="*/ 1380391 h 1380391"/>
              <a:gd name="connsiteX8" fmla="*/ 0 w 14534649"/>
              <a:gd name="connsiteY8" fmla="*/ 813213 h 1380391"/>
              <a:gd name="connsiteX9" fmla="*/ 503583 w 14534649"/>
              <a:gd name="connsiteY9" fmla="*/ 457061 h 1380391"/>
              <a:gd name="connsiteX0" fmla="*/ 503583 w 14534649"/>
              <a:gd name="connsiteY0" fmla="*/ 450620 h 1373950"/>
              <a:gd name="connsiteX1" fmla="*/ 2524541 w 14534649"/>
              <a:gd name="connsiteY1" fmla="*/ 150790 h 1373950"/>
              <a:gd name="connsiteX2" fmla="*/ 6361045 w 14534649"/>
              <a:gd name="connsiteY2" fmla="*/ 210425 h 1373950"/>
              <a:gd name="connsiteX3" fmla="*/ 8090454 w 14534649"/>
              <a:gd name="connsiteY3" fmla="*/ 71277 h 1373950"/>
              <a:gd name="connsiteX4" fmla="*/ 11191462 w 14534649"/>
              <a:gd name="connsiteY4" fmla="*/ 270060 h 1373950"/>
              <a:gd name="connsiteX5" fmla="*/ 11608906 w 14534649"/>
              <a:gd name="connsiteY5" fmla="*/ 11642 h 1373950"/>
              <a:gd name="connsiteX6" fmla="*/ 14534649 w 14534649"/>
              <a:gd name="connsiteY6" fmla="*/ 450620 h 1373950"/>
              <a:gd name="connsiteX7" fmla="*/ 14534649 w 14534649"/>
              <a:gd name="connsiteY7" fmla="*/ 1373950 h 1373950"/>
              <a:gd name="connsiteX8" fmla="*/ 503583 w 14534649"/>
              <a:gd name="connsiteY8" fmla="*/ 1373950 h 1373950"/>
              <a:gd name="connsiteX9" fmla="*/ 0 w 14534649"/>
              <a:gd name="connsiteY9" fmla="*/ 806772 h 1373950"/>
              <a:gd name="connsiteX10" fmla="*/ 503583 w 14534649"/>
              <a:gd name="connsiteY10" fmla="*/ 450620 h 1373950"/>
              <a:gd name="connsiteX0" fmla="*/ 503583 w 14534649"/>
              <a:gd name="connsiteY0" fmla="*/ 431389 h 1354719"/>
              <a:gd name="connsiteX1" fmla="*/ 2524541 w 14534649"/>
              <a:gd name="connsiteY1" fmla="*/ 131559 h 1354719"/>
              <a:gd name="connsiteX2" fmla="*/ 6361045 w 14534649"/>
              <a:gd name="connsiteY2" fmla="*/ 191194 h 1354719"/>
              <a:gd name="connsiteX3" fmla="*/ 8090454 w 14534649"/>
              <a:gd name="connsiteY3" fmla="*/ 52046 h 1354719"/>
              <a:gd name="connsiteX4" fmla="*/ 11191462 w 14534649"/>
              <a:gd name="connsiteY4" fmla="*/ 250829 h 1354719"/>
              <a:gd name="connsiteX5" fmla="*/ 12384158 w 14534649"/>
              <a:gd name="connsiteY5" fmla="*/ 12289 h 1354719"/>
              <a:gd name="connsiteX6" fmla="*/ 14534649 w 14534649"/>
              <a:gd name="connsiteY6" fmla="*/ 431389 h 1354719"/>
              <a:gd name="connsiteX7" fmla="*/ 14534649 w 14534649"/>
              <a:gd name="connsiteY7" fmla="*/ 1354719 h 1354719"/>
              <a:gd name="connsiteX8" fmla="*/ 503583 w 14534649"/>
              <a:gd name="connsiteY8" fmla="*/ 1354719 h 1354719"/>
              <a:gd name="connsiteX9" fmla="*/ 0 w 14534649"/>
              <a:gd name="connsiteY9" fmla="*/ 787541 h 1354719"/>
              <a:gd name="connsiteX10" fmla="*/ 503583 w 14534649"/>
              <a:gd name="connsiteY10" fmla="*/ 431389 h 1354719"/>
              <a:gd name="connsiteX0" fmla="*/ 503583 w 14534649"/>
              <a:gd name="connsiteY0" fmla="*/ 431389 h 1354719"/>
              <a:gd name="connsiteX1" fmla="*/ 2524541 w 14534649"/>
              <a:gd name="connsiteY1" fmla="*/ 131559 h 1354719"/>
              <a:gd name="connsiteX2" fmla="*/ 6361045 w 14534649"/>
              <a:gd name="connsiteY2" fmla="*/ 191194 h 1354719"/>
              <a:gd name="connsiteX3" fmla="*/ 8090454 w 14534649"/>
              <a:gd name="connsiteY3" fmla="*/ 52046 h 1354719"/>
              <a:gd name="connsiteX4" fmla="*/ 11191462 w 14534649"/>
              <a:gd name="connsiteY4" fmla="*/ 250829 h 1354719"/>
              <a:gd name="connsiteX5" fmla="*/ 12384158 w 14534649"/>
              <a:gd name="connsiteY5" fmla="*/ 12289 h 1354719"/>
              <a:gd name="connsiteX6" fmla="*/ 14534649 w 14534649"/>
              <a:gd name="connsiteY6" fmla="*/ 431389 h 1354719"/>
              <a:gd name="connsiteX7" fmla="*/ 14534649 w 14534649"/>
              <a:gd name="connsiteY7" fmla="*/ 1354719 h 1354719"/>
              <a:gd name="connsiteX8" fmla="*/ 2763080 w 14534649"/>
              <a:gd name="connsiteY8" fmla="*/ 1145350 h 1354719"/>
              <a:gd name="connsiteX9" fmla="*/ 503583 w 14534649"/>
              <a:gd name="connsiteY9" fmla="*/ 1354719 h 1354719"/>
              <a:gd name="connsiteX10" fmla="*/ 0 w 14534649"/>
              <a:gd name="connsiteY10" fmla="*/ 787541 h 1354719"/>
              <a:gd name="connsiteX11" fmla="*/ 503583 w 14534649"/>
              <a:gd name="connsiteY11" fmla="*/ 431389 h 1354719"/>
              <a:gd name="connsiteX0" fmla="*/ 503583 w 14534649"/>
              <a:gd name="connsiteY0" fmla="*/ 431389 h 1419458"/>
              <a:gd name="connsiteX1" fmla="*/ 2524541 w 14534649"/>
              <a:gd name="connsiteY1" fmla="*/ 131559 h 1419458"/>
              <a:gd name="connsiteX2" fmla="*/ 6361045 w 14534649"/>
              <a:gd name="connsiteY2" fmla="*/ 191194 h 1419458"/>
              <a:gd name="connsiteX3" fmla="*/ 8090454 w 14534649"/>
              <a:gd name="connsiteY3" fmla="*/ 52046 h 1419458"/>
              <a:gd name="connsiteX4" fmla="*/ 11191462 w 14534649"/>
              <a:gd name="connsiteY4" fmla="*/ 250829 h 1419458"/>
              <a:gd name="connsiteX5" fmla="*/ 12384158 w 14534649"/>
              <a:gd name="connsiteY5" fmla="*/ 12289 h 1419458"/>
              <a:gd name="connsiteX6" fmla="*/ 14534649 w 14534649"/>
              <a:gd name="connsiteY6" fmla="*/ 431389 h 1419458"/>
              <a:gd name="connsiteX7" fmla="*/ 14534649 w 14534649"/>
              <a:gd name="connsiteY7" fmla="*/ 1354719 h 1419458"/>
              <a:gd name="connsiteX8" fmla="*/ 5526158 w 14534649"/>
              <a:gd name="connsiteY8" fmla="*/ 1364011 h 1419458"/>
              <a:gd name="connsiteX9" fmla="*/ 2763080 w 14534649"/>
              <a:gd name="connsiteY9" fmla="*/ 1145350 h 1419458"/>
              <a:gd name="connsiteX10" fmla="*/ 503583 w 14534649"/>
              <a:gd name="connsiteY10" fmla="*/ 1354719 h 1419458"/>
              <a:gd name="connsiteX11" fmla="*/ 0 w 14534649"/>
              <a:gd name="connsiteY11" fmla="*/ 787541 h 1419458"/>
              <a:gd name="connsiteX12" fmla="*/ 503583 w 14534649"/>
              <a:gd name="connsiteY12" fmla="*/ 431389 h 1419458"/>
              <a:gd name="connsiteX0" fmla="*/ 503583 w 14534649"/>
              <a:gd name="connsiteY0" fmla="*/ 431389 h 1380011"/>
              <a:gd name="connsiteX1" fmla="*/ 2524541 w 14534649"/>
              <a:gd name="connsiteY1" fmla="*/ 131559 h 1380011"/>
              <a:gd name="connsiteX2" fmla="*/ 6361045 w 14534649"/>
              <a:gd name="connsiteY2" fmla="*/ 191194 h 1380011"/>
              <a:gd name="connsiteX3" fmla="*/ 8090454 w 14534649"/>
              <a:gd name="connsiteY3" fmla="*/ 52046 h 1380011"/>
              <a:gd name="connsiteX4" fmla="*/ 11191462 w 14534649"/>
              <a:gd name="connsiteY4" fmla="*/ 250829 h 1380011"/>
              <a:gd name="connsiteX5" fmla="*/ 12384158 w 14534649"/>
              <a:gd name="connsiteY5" fmla="*/ 12289 h 1380011"/>
              <a:gd name="connsiteX6" fmla="*/ 14534649 w 14534649"/>
              <a:gd name="connsiteY6" fmla="*/ 431389 h 1380011"/>
              <a:gd name="connsiteX7" fmla="*/ 14534649 w 14534649"/>
              <a:gd name="connsiteY7" fmla="*/ 1354719 h 1380011"/>
              <a:gd name="connsiteX8" fmla="*/ 5526158 w 14534649"/>
              <a:gd name="connsiteY8" fmla="*/ 1364011 h 1380011"/>
              <a:gd name="connsiteX9" fmla="*/ 2763080 w 14534649"/>
              <a:gd name="connsiteY9" fmla="*/ 1145350 h 1380011"/>
              <a:gd name="connsiteX10" fmla="*/ 503583 w 14534649"/>
              <a:gd name="connsiteY10" fmla="*/ 1354719 h 1380011"/>
              <a:gd name="connsiteX11" fmla="*/ 0 w 14534649"/>
              <a:gd name="connsiteY11" fmla="*/ 787541 h 1380011"/>
              <a:gd name="connsiteX12" fmla="*/ 503583 w 14534649"/>
              <a:gd name="connsiteY12" fmla="*/ 431389 h 1380011"/>
              <a:gd name="connsiteX0" fmla="*/ 503583 w 14534649"/>
              <a:gd name="connsiteY0" fmla="*/ 431389 h 1453757"/>
              <a:gd name="connsiteX1" fmla="*/ 2524541 w 14534649"/>
              <a:gd name="connsiteY1" fmla="*/ 131559 h 1453757"/>
              <a:gd name="connsiteX2" fmla="*/ 6361045 w 14534649"/>
              <a:gd name="connsiteY2" fmla="*/ 191194 h 1453757"/>
              <a:gd name="connsiteX3" fmla="*/ 8090454 w 14534649"/>
              <a:gd name="connsiteY3" fmla="*/ 52046 h 1453757"/>
              <a:gd name="connsiteX4" fmla="*/ 11191462 w 14534649"/>
              <a:gd name="connsiteY4" fmla="*/ 250829 h 1453757"/>
              <a:gd name="connsiteX5" fmla="*/ 12384158 w 14534649"/>
              <a:gd name="connsiteY5" fmla="*/ 12289 h 1453757"/>
              <a:gd name="connsiteX6" fmla="*/ 14534649 w 14534649"/>
              <a:gd name="connsiteY6" fmla="*/ 431389 h 1453757"/>
              <a:gd name="connsiteX7" fmla="*/ 14534649 w 14534649"/>
              <a:gd name="connsiteY7" fmla="*/ 1354719 h 1453757"/>
              <a:gd name="connsiteX8" fmla="*/ 10296941 w 14534649"/>
              <a:gd name="connsiteY8" fmla="*/ 1443524 h 1453757"/>
              <a:gd name="connsiteX9" fmla="*/ 5526158 w 14534649"/>
              <a:gd name="connsiteY9" fmla="*/ 1364011 h 1453757"/>
              <a:gd name="connsiteX10" fmla="*/ 2763080 w 14534649"/>
              <a:gd name="connsiteY10" fmla="*/ 1145350 h 1453757"/>
              <a:gd name="connsiteX11" fmla="*/ 503583 w 14534649"/>
              <a:gd name="connsiteY11" fmla="*/ 1354719 h 1453757"/>
              <a:gd name="connsiteX12" fmla="*/ 0 w 14534649"/>
              <a:gd name="connsiteY12" fmla="*/ 787541 h 1453757"/>
              <a:gd name="connsiteX13" fmla="*/ 503583 w 14534649"/>
              <a:gd name="connsiteY13" fmla="*/ 431389 h 1453757"/>
              <a:gd name="connsiteX0" fmla="*/ 503583 w 14534649"/>
              <a:gd name="connsiteY0" fmla="*/ 431389 h 1453757"/>
              <a:gd name="connsiteX1" fmla="*/ 2524541 w 14534649"/>
              <a:gd name="connsiteY1" fmla="*/ 131559 h 1453757"/>
              <a:gd name="connsiteX2" fmla="*/ 6361045 w 14534649"/>
              <a:gd name="connsiteY2" fmla="*/ 191194 h 1453757"/>
              <a:gd name="connsiteX3" fmla="*/ 8090454 w 14534649"/>
              <a:gd name="connsiteY3" fmla="*/ 52046 h 1453757"/>
              <a:gd name="connsiteX4" fmla="*/ 11191462 w 14534649"/>
              <a:gd name="connsiteY4" fmla="*/ 250829 h 1453757"/>
              <a:gd name="connsiteX5" fmla="*/ 12384158 w 14534649"/>
              <a:gd name="connsiteY5" fmla="*/ 12289 h 1453757"/>
              <a:gd name="connsiteX6" fmla="*/ 14534649 w 14534649"/>
              <a:gd name="connsiteY6" fmla="*/ 431389 h 1453757"/>
              <a:gd name="connsiteX7" fmla="*/ 14534649 w 14534649"/>
              <a:gd name="connsiteY7" fmla="*/ 1354719 h 1453757"/>
              <a:gd name="connsiteX8" fmla="*/ 10296941 w 14534649"/>
              <a:gd name="connsiteY8" fmla="*/ 1443524 h 1453757"/>
              <a:gd name="connsiteX9" fmla="*/ 5526158 w 14534649"/>
              <a:gd name="connsiteY9" fmla="*/ 1364011 h 1453757"/>
              <a:gd name="connsiteX10" fmla="*/ 2763080 w 14534649"/>
              <a:gd name="connsiteY10" fmla="*/ 1145350 h 1453757"/>
              <a:gd name="connsiteX11" fmla="*/ 503583 w 14534649"/>
              <a:gd name="connsiteY11" fmla="*/ 1354719 h 1453757"/>
              <a:gd name="connsiteX12" fmla="*/ 0 w 14534649"/>
              <a:gd name="connsiteY12" fmla="*/ 787541 h 1453757"/>
              <a:gd name="connsiteX13" fmla="*/ 503583 w 14534649"/>
              <a:gd name="connsiteY13" fmla="*/ 431389 h 1453757"/>
              <a:gd name="connsiteX0" fmla="*/ 503583 w 14534649"/>
              <a:gd name="connsiteY0" fmla="*/ 431389 h 1444106"/>
              <a:gd name="connsiteX1" fmla="*/ 2524541 w 14534649"/>
              <a:gd name="connsiteY1" fmla="*/ 131559 h 1444106"/>
              <a:gd name="connsiteX2" fmla="*/ 6361045 w 14534649"/>
              <a:gd name="connsiteY2" fmla="*/ 191194 h 1444106"/>
              <a:gd name="connsiteX3" fmla="*/ 8090454 w 14534649"/>
              <a:gd name="connsiteY3" fmla="*/ 52046 h 1444106"/>
              <a:gd name="connsiteX4" fmla="*/ 11191462 w 14534649"/>
              <a:gd name="connsiteY4" fmla="*/ 250829 h 1444106"/>
              <a:gd name="connsiteX5" fmla="*/ 12384158 w 14534649"/>
              <a:gd name="connsiteY5" fmla="*/ 12289 h 1444106"/>
              <a:gd name="connsiteX6" fmla="*/ 14534649 w 14534649"/>
              <a:gd name="connsiteY6" fmla="*/ 431389 h 1444106"/>
              <a:gd name="connsiteX7" fmla="*/ 14534649 w 14534649"/>
              <a:gd name="connsiteY7" fmla="*/ 1354719 h 1444106"/>
              <a:gd name="connsiteX8" fmla="*/ 13238923 w 14534649"/>
              <a:gd name="connsiteY8" fmla="*/ 1224863 h 1444106"/>
              <a:gd name="connsiteX9" fmla="*/ 10296941 w 14534649"/>
              <a:gd name="connsiteY9" fmla="*/ 1443524 h 1444106"/>
              <a:gd name="connsiteX10" fmla="*/ 5526158 w 14534649"/>
              <a:gd name="connsiteY10" fmla="*/ 1364011 h 1444106"/>
              <a:gd name="connsiteX11" fmla="*/ 2763080 w 14534649"/>
              <a:gd name="connsiteY11" fmla="*/ 1145350 h 1444106"/>
              <a:gd name="connsiteX12" fmla="*/ 503583 w 14534649"/>
              <a:gd name="connsiteY12" fmla="*/ 1354719 h 1444106"/>
              <a:gd name="connsiteX13" fmla="*/ 0 w 14534649"/>
              <a:gd name="connsiteY13" fmla="*/ 787541 h 1444106"/>
              <a:gd name="connsiteX14" fmla="*/ 503583 w 14534649"/>
              <a:gd name="connsiteY14" fmla="*/ 431389 h 1444106"/>
              <a:gd name="connsiteX0" fmla="*/ 503583 w 14534649"/>
              <a:gd name="connsiteY0" fmla="*/ 431389 h 1444106"/>
              <a:gd name="connsiteX1" fmla="*/ 2524541 w 14534649"/>
              <a:gd name="connsiteY1" fmla="*/ 131559 h 1444106"/>
              <a:gd name="connsiteX2" fmla="*/ 6361045 w 14534649"/>
              <a:gd name="connsiteY2" fmla="*/ 191194 h 1444106"/>
              <a:gd name="connsiteX3" fmla="*/ 8090454 w 14534649"/>
              <a:gd name="connsiteY3" fmla="*/ 52046 h 1444106"/>
              <a:gd name="connsiteX4" fmla="*/ 11191462 w 14534649"/>
              <a:gd name="connsiteY4" fmla="*/ 250829 h 1444106"/>
              <a:gd name="connsiteX5" fmla="*/ 12384158 w 14534649"/>
              <a:gd name="connsiteY5" fmla="*/ 12289 h 1444106"/>
              <a:gd name="connsiteX6" fmla="*/ 14534649 w 14534649"/>
              <a:gd name="connsiteY6" fmla="*/ 431389 h 1444106"/>
              <a:gd name="connsiteX7" fmla="*/ 14196719 w 14534649"/>
              <a:gd name="connsiteY7" fmla="*/ 1175815 h 1444106"/>
              <a:gd name="connsiteX8" fmla="*/ 13238923 w 14534649"/>
              <a:gd name="connsiteY8" fmla="*/ 1224863 h 1444106"/>
              <a:gd name="connsiteX9" fmla="*/ 10296941 w 14534649"/>
              <a:gd name="connsiteY9" fmla="*/ 1443524 h 1444106"/>
              <a:gd name="connsiteX10" fmla="*/ 5526158 w 14534649"/>
              <a:gd name="connsiteY10" fmla="*/ 1364011 h 1444106"/>
              <a:gd name="connsiteX11" fmla="*/ 2763080 w 14534649"/>
              <a:gd name="connsiteY11" fmla="*/ 1145350 h 1444106"/>
              <a:gd name="connsiteX12" fmla="*/ 503583 w 14534649"/>
              <a:gd name="connsiteY12" fmla="*/ 1354719 h 1444106"/>
              <a:gd name="connsiteX13" fmla="*/ 0 w 14534649"/>
              <a:gd name="connsiteY13" fmla="*/ 787541 h 1444106"/>
              <a:gd name="connsiteX14" fmla="*/ 503583 w 14534649"/>
              <a:gd name="connsiteY14" fmla="*/ 431389 h 144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34649" h="1444106">
                <a:moveTo>
                  <a:pt x="503583" y="431389"/>
                </a:moveTo>
                <a:cubicBezTo>
                  <a:pt x="1110975" y="424211"/>
                  <a:pt x="1917149" y="138737"/>
                  <a:pt x="2524541" y="131559"/>
                </a:cubicBezTo>
                <a:cubicBezTo>
                  <a:pt x="3573672" y="68335"/>
                  <a:pt x="5433393" y="204446"/>
                  <a:pt x="6361045" y="191194"/>
                </a:cubicBezTo>
                <a:cubicBezTo>
                  <a:pt x="7288697" y="177942"/>
                  <a:pt x="7275445" y="88490"/>
                  <a:pt x="8090454" y="52046"/>
                </a:cubicBezTo>
                <a:cubicBezTo>
                  <a:pt x="8905463" y="15603"/>
                  <a:pt x="10605053" y="260768"/>
                  <a:pt x="11191462" y="250829"/>
                </a:cubicBezTo>
                <a:cubicBezTo>
                  <a:pt x="11777871" y="240890"/>
                  <a:pt x="11836899" y="-64187"/>
                  <a:pt x="12384158" y="12289"/>
                </a:cubicBezTo>
                <a:cubicBezTo>
                  <a:pt x="12931417" y="88765"/>
                  <a:pt x="14010582" y="237468"/>
                  <a:pt x="14534649" y="431389"/>
                </a:cubicBezTo>
                <a:lnTo>
                  <a:pt x="14196719" y="1175815"/>
                </a:lnTo>
                <a:cubicBezTo>
                  <a:pt x="14023834" y="1344504"/>
                  <a:pt x="13945208" y="1210062"/>
                  <a:pt x="13238923" y="1224863"/>
                </a:cubicBezTo>
                <a:cubicBezTo>
                  <a:pt x="12532638" y="1239664"/>
                  <a:pt x="11625471" y="1456776"/>
                  <a:pt x="10296941" y="1443524"/>
                </a:cubicBezTo>
                <a:cubicBezTo>
                  <a:pt x="8338326" y="1166777"/>
                  <a:pt x="6742045" y="1390515"/>
                  <a:pt x="5526158" y="1364011"/>
                </a:cubicBezTo>
                <a:cubicBezTo>
                  <a:pt x="3564230" y="1329116"/>
                  <a:pt x="3494159" y="1110455"/>
                  <a:pt x="2763080" y="1145350"/>
                </a:cubicBezTo>
                <a:lnTo>
                  <a:pt x="503583" y="1354719"/>
                </a:lnTo>
                <a:cubicBezTo>
                  <a:pt x="494748" y="1205416"/>
                  <a:pt x="8835" y="936844"/>
                  <a:pt x="0" y="787541"/>
                </a:cubicBezTo>
                <a:lnTo>
                  <a:pt x="503583" y="431389"/>
                </a:lnTo>
                <a:close/>
              </a:path>
            </a:pathLst>
          </a:custGeom>
          <a:solidFill>
            <a:schemeClr val="accent5">
              <a:lumMod val="60000"/>
              <a:lumOff val="40000"/>
            </a:schemeClr>
          </a:solidFill>
        </p:spPr>
        <p:txBody>
          <a:bodyPr wrap="square" rtlCol="0">
            <a:spAutoFit/>
          </a:bodyPr>
          <a:lstStyle/>
          <a:p>
            <a:pPr algn="ctr"/>
            <a:r>
              <a:rPr lang="es-CL" sz="5400" dirty="0">
                <a:latin typeface="Cavolini" panose="03000502040302020204" pitchFamily="66" charset="0"/>
                <a:cs typeface="Cavolini" panose="03000502040302020204" pitchFamily="66" charset="0"/>
              </a:rPr>
              <a:t>Marianistas Constructores de Paz</a:t>
            </a:r>
          </a:p>
        </p:txBody>
      </p:sp>
      <p:pic>
        <p:nvPicPr>
          <p:cNvPr id="9" name="Imagen 8">
            <a:extLst>
              <a:ext uri="{FF2B5EF4-FFF2-40B4-BE49-F238E27FC236}">
                <a16:creationId xmlns:a16="http://schemas.microsoft.com/office/drawing/2014/main" xmlns="" id="{BB5B2533-F1E1-7F9B-A4AC-06E5EE643E29}"/>
              </a:ext>
            </a:extLst>
          </p:cNvPr>
          <p:cNvPicPr>
            <a:picLocks noChangeAspect="1"/>
          </p:cNvPicPr>
          <p:nvPr/>
        </p:nvPicPr>
        <p:blipFill>
          <a:blip r:embed="rId11"/>
          <a:srcRect l="20548" t="9503" r="9677"/>
          <a:stretch/>
        </p:blipFill>
        <p:spPr>
          <a:xfrm>
            <a:off x="299397" y="392131"/>
            <a:ext cx="8387888" cy="8458328"/>
          </a:xfrm>
          <a:prstGeom prst="ellipse">
            <a:avLst/>
          </a:prstGeom>
          <a:ln>
            <a:noFill/>
          </a:ln>
          <a:effectLst>
            <a:softEdge rad="317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Freeform 2">
            <a:extLst>
              <a:ext uri="{FF2B5EF4-FFF2-40B4-BE49-F238E27FC236}">
                <a16:creationId xmlns:a16="http://schemas.microsoft.com/office/drawing/2014/main" xmlns="" id="{1FAB35CD-8462-48D3-CD78-4578B4598F2F}"/>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txBody>
          <a:bodyPr/>
          <a:lstStyle/>
          <a:p>
            <a:endParaRPr lang="es-CL"/>
          </a:p>
        </p:txBody>
      </p:sp>
      <p:sp>
        <p:nvSpPr>
          <p:cNvPr id="2" name="Freeform 2"/>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xmlns="" r:embed="rId6"/>
                </a:ext>
              </a:extLst>
            </a:blip>
            <a:stretch>
              <a:fillRect/>
            </a:stretch>
          </a:blipFill>
        </p:spPr>
        <p:txBody>
          <a:bodyPr/>
          <a:lstStyle/>
          <a:p>
            <a:endParaRPr lang="es-CL"/>
          </a:p>
        </p:txBody>
      </p:sp>
      <p:sp>
        <p:nvSpPr>
          <p:cNvPr id="3" name="Freeform 3"/>
          <p:cNvSpPr/>
          <p:nvPr/>
        </p:nvSpPr>
        <p:spPr>
          <a:xfrm rot="989189" flipV="1">
            <a:off x="-1776444" y="7511830"/>
            <a:ext cx="6825753" cy="3657762"/>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xmlns="" r:embed="rId8"/>
                </a:ext>
              </a:extLst>
            </a:blip>
            <a:stretch>
              <a:fillRect/>
            </a:stretch>
          </a:blipFill>
          <a:ln cap="sq">
            <a:noFill/>
            <a:prstDash val="solid"/>
            <a:miter/>
          </a:ln>
        </p:spPr>
        <p:txBody>
          <a:bodyPr/>
          <a:lstStyle/>
          <a:p>
            <a:endParaRPr lang="es-CL"/>
          </a:p>
        </p:txBody>
      </p:sp>
      <p:sp>
        <p:nvSpPr>
          <p:cNvPr id="5" name="Freeform 5"/>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xmlns="" r:embed="rId10"/>
                </a:ext>
              </a:extLst>
            </a:blip>
            <a:stretch>
              <a:fillRect/>
            </a:stretch>
          </a:blipFill>
        </p:spPr>
        <p:txBody>
          <a:bodyPr/>
          <a:lstStyle/>
          <a:p>
            <a:endParaRPr lang="es-CL"/>
          </a:p>
        </p:txBody>
      </p:sp>
      <p:sp>
        <p:nvSpPr>
          <p:cNvPr id="34" name="CuadroTexto 33">
            <a:extLst>
              <a:ext uri="{FF2B5EF4-FFF2-40B4-BE49-F238E27FC236}">
                <a16:creationId xmlns:a16="http://schemas.microsoft.com/office/drawing/2014/main" xmlns="" id="{C044BB6F-9822-09AA-B5FF-BFFE9F5D4724}"/>
              </a:ext>
            </a:extLst>
          </p:cNvPr>
          <p:cNvSpPr txBox="1"/>
          <p:nvPr/>
        </p:nvSpPr>
        <p:spPr>
          <a:xfrm>
            <a:off x="301643" y="1106619"/>
            <a:ext cx="17684714" cy="1532334"/>
          </a:xfrm>
          <a:prstGeom prst="roundRect">
            <a:avLst/>
          </a:prstGeom>
          <a:solidFill>
            <a:schemeClr val="accent4">
              <a:lumMod val="40000"/>
              <a:lumOff val="60000"/>
            </a:schemeClr>
          </a:solidFill>
        </p:spPr>
        <p:txBody>
          <a:bodyPr wrap="square">
            <a:spAutoFit/>
          </a:bodyPr>
          <a:lstStyle/>
          <a:p>
            <a:pPr algn="ctr"/>
            <a:r>
              <a:rPr lang="es-ES" sz="2800" dirty="0">
                <a:latin typeface="Aptos" panose="020B0004020202020204" pitchFamily="34" charset="0"/>
              </a:rPr>
              <a:t>                               Muy buenos días, comenzamos un nuevo mes y una nueva semana dando gracias a Dios por el don precioso de la vida, por cada amanecer que nos regala y por la oportunidad de experimentar un tiempo renovado. </a:t>
            </a:r>
            <a:r>
              <a:rPr lang="es-ES" sz="2800" b="1" dirty="0">
                <a:latin typeface="Aptos" panose="020B0004020202020204" pitchFamily="34" charset="0"/>
              </a:rPr>
              <a:t>+ En el nombre del Padre, del hijo y del Espíritu Santo. Amén.</a:t>
            </a:r>
          </a:p>
        </p:txBody>
      </p:sp>
      <p:sp>
        <p:nvSpPr>
          <p:cNvPr id="35" name="CuadroTexto 34">
            <a:extLst>
              <a:ext uri="{FF2B5EF4-FFF2-40B4-BE49-F238E27FC236}">
                <a16:creationId xmlns:a16="http://schemas.microsoft.com/office/drawing/2014/main" xmlns="" id="{CA89CA70-B70B-AFD4-C680-05103FAD40C5}"/>
              </a:ext>
            </a:extLst>
          </p:cNvPr>
          <p:cNvSpPr txBox="1"/>
          <p:nvPr/>
        </p:nvSpPr>
        <p:spPr>
          <a:xfrm>
            <a:off x="2651154" y="98121"/>
            <a:ext cx="14301150" cy="892552"/>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600" i="1" dirty="0">
                <a:latin typeface="Aptos" panose="020B0004020202020204" pitchFamily="34" charset="0"/>
              </a:rPr>
              <a:t>Tratemos de volver a encender la llama del amor divino que el Espíritu Santo vino a prender en nuestros corazones. </a:t>
            </a:r>
            <a:r>
              <a:rPr lang="es-ES" sz="2600" b="1" i="1" dirty="0">
                <a:latin typeface="Aptos" panose="020B0004020202020204" pitchFamily="34" charset="0"/>
              </a:rPr>
              <a:t>(Madre Adela)</a:t>
            </a:r>
          </a:p>
        </p:txBody>
      </p:sp>
      <p:sp>
        <p:nvSpPr>
          <p:cNvPr id="36" name="CuadroTexto 35">
            <a:extLst>
              <a:ext uri="{FF2B5EF4-FFF2-40B4-BE49-F238E27FC236}">
                <a16:creationId xmlns:a16="http://schemas.microsoft.com/office/drawing/2014/main" xmlns="" id="{2874EAF7-C882-66A2-9CA3-5DC9D8A79B96}"/>
              </a:ext>
            </a:extLst>
          </p:cNvPr>
          <p:cNvSpPr txBox="1"/>
          <p:nvPr/>
        </p:nvSpPr>
        <p:spPr>
          <a:xfrm>
            <a:off x="9144000" y="3125220"/>
            <a:ext cx="9048613" cy="4869418"/>
          </a:xfrm>
          <a:prstGeom prst="roundRect">
            <a:avLst>
              <a:gd name="adj" fmla="val 7278"/>
            </a:avLst>
          </a:prstGeom>
          <a:solidFill>
            <a:schemeClr val="accent6">
              <a:lumMod val="40000"/>
              <a:lumOff val="60000"/>
            </a:schemeClr>
          </a:solidFill>
        </p:spPr>
        <p:txBody>
          <a:bodyPr wrap="square">
            <a:spAutoFit/>
          </a:bodyPr>
          <a:lstStyle/>
          <a:p>
            <a:pPr algn="just"/>
            <a:r>
              <a:rPr lang="es-ES" sz="2800" dirty="0">
                <a:latin typeface="Aptos" panose="020B0004020202020204" pitchFamily="34" charset="0"/>
              </a:rPr>
              <a:t>En este pasaje, Jesús confronta a la multitud que lo busca principalmente por la satisfacción física del pan, más que por el significado profundo de los milagros que había realizado. Él los dirige hacia una búsqueda más trascendente, hacia el "alimento que permanece para la vida eterna", que es él mismo, el Hijo del Hombre enviado por el Padre. Nos recuerda que nuestras prioridades deben ir más allá de lo material y lo pasajero, anhelando el alimento espiritual que nutre nuestra alma.</a:t>
            </a:r>
          </a:p>
        </p:txBody>
      </p:sp>
      <p:sp>
        <p:nvSpPr>
          <p:cNvPr id="37" name="CuadroTexto 36">
            <a:extLst>
              <a:ext uri="{FF2B5EF4-FFF2-40B4-BE49-F238E27FC236}">
                <a16:creationId xmlns:a16="http://schemas.microsoft.com/office/drawing/2014/main" xmlns="" id="{E483ED71-AE67-1575-5A66-F3DBA7D41574}"/>
              </a:ext>
            </a:extLst>
          </p:cNvPr>
          <p:cNvSpPr txBox="1"/>
          <p:nvPr/>
        </p:nvSpPr>
        <p:spPr>
          <a:xfrm>
            <a:off x="9584051" y="2590192"/>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39" name="CuadroTexto 38">
            <a:extLst>
              <a:ext uri="{FF2B5EF4-FFF2-40B4-BE49-F238E27FC236}">
                <a16:creationId xmlns:a16="http://schemas.microsoft.com/office/drawing/2014/main" xmlns="" id="{BD4E5983-3A74-597A-F393-4577BF7C19F2}"/>
              </a:ext>
            </a:extLst>
          </p:cNvPr>
          <p:cNvSpPr txBox="1"/>
          <p:nvPr/>
        </p:nvSpPr>
        <p:spPr>
          <a:xfrm>
            <a:off x="3812665" y="2662254"/>
            <a:ext cx="2686412" cy="523220"/>
          </a:xfrm>
          <a:prstGeom prst="rect">
            <a:avLst/>
          </a:prstGeom>
          <a:noFill/>
        </p:spPr>
        <p:txBody>
          <a:bodyPr wrap="square">
            <a:spAutoFit/>
          </a:bodyPr>
          <a:lstStyle/>
          <a:p>
            <a:pPr algn="ctr"/>
            <a:r>
              <a:rPr lang="it-IT" sz="2800" dirty="0">
                <a:latin typeface="Aptos" panose="020B0004020202020204" pitchFamily="34" charset="0"/>
              </a:rPr>
              <a:t>(Juan 6, 22-29)</a:t>
            </a:r>
            <a:endParaRPr lang="es-CL" sz="2800" dirty="0">
              <a:latin typeface="Aptos" panose="020B0004020202020204" pitchFamily="34" charset="0"/>
            </a:endParaRPr>
          </a:p>
        </p:txBody>
      </p:sp>
      <p:sp>
        <p:nvSpPr>
          <p:cNvPr id="40" name="CuadroTexto 39">
            <a:extLst>
              <a:ext uri="{FF2B5EF4-FFF2-40B4-BE49-F238E27FC236}">
                <a16:creationId xmlns:a16="http://schemas.microsoft.com/office/drawing/2014/main" xmlns="" id="{788B2416-2B1C-EF9F-4D33-3C44263B86A5}"/>
              </a:ext>
            </a:extLst>
          </p:cNvPr>
          <p:cNvSpPr txBox="1"/>
          <p:nvPr/>
        </p:nvSpPr>
        <p:spPr>
          <a:xfrm>
            <a:off x="209130" y="3053288"/>
            <a:ext cx="8777197" cy="5822871"/>
          </a:xfrm>
          <a:prstGeom prst="roundRect">
            <a:avLst>
              <a:gd name="adj" fmla="val 6084"/>
            </a:avLst>
          </a:prstGeom>
          <a:solidFill>
            <a:schemeClr val="accent3">
              <a:lumMod val="20000"/>
              <a:lumOff val="80000"/>
            </a:schemeClr>
          </a:solidFill>
        </p:spPr>
        <p:txBody>
          <a:bodyPr wrap="square" rtlCol="0">
            <a:spAutoFit/>
          </a:bodyPr>
          <a:lstStyle/>
          <a:p>
            <a:pPr algn="just"/>
            <a:r>
              <a:rPr lang="es-ES" sz="2800" dirty="0">
                <a:latin typeface="Aptos" panose="020B0004020202020204" pitchFamily="34" charset="0"/>
              </a:rPr>
              <a:t>Cuando la multitud se dio cuenta de que Jesús y sus discípulos no estaban en el lugar donde el Señor había multiplicado los panes, subieron a las barcas y fueron a Cafarnaúm en busca de Jesús. Al encontrarlo en la otra orilla, le preguntaron: «Maestro, ¿cuándo llegaste?». Jesús les respondió: «Les aseguro que ustedes me buscan, no porque vieron signos, sino porque han comido pan hasta saciarse. Trabajen, no por el alimento perecedero, sino por el que permanece hasta la Vida eterna. «La obra de Dios es que ustedes crean en Aquél que Él ha enviado». </a:t>
            </a:r>
            <a:r>
              <a:rPr lang="es-ES" sz="2800" b="1" dirty="0">
                <a:latin typeface="Aptos" panose="020B0004020202020204" pitchFamily="34" charset="0"/>
              </a:rPr>
              <a:t>Palabra del Dios.</a:t>
            </a:r>
          </a:p>
        </p:txBody>
      </p:sp>
      <p:sp>
        <p:nvSpPr>
          <p:cNvPr id="41" name="CuadroTexto 40">
            <a:extLst>
              <a:ext uri="{FF2B5EF4-FFF2-40B4-BE49-F238E27FC236}">
                <a16:creationId xmlns:a16="http://schemas.microsoft.com/office/drawing/2014/main" xmlns="" id="{A88A5119-1A15-D8B3-C501-66E0648BCDE8}"/>
              </a:ext>
            </a:extLst>
          </p:cNvPr>
          <p:cNvSpPr txBox="1"/>
          <p:nvPr/>
        </p:nvSpPr>
        <p:spPr>
          <a:xfrm>
            <a:off x="9566790" y="7642362"/>
            <a:ext cx="8514848" cy="954107"/>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Le pedimos a nuestra Madre que acoja nuestras suplicas rezando juntos </a:t>
            </a:r>
            <a:r>
              <a:rPr lang="es-CL" sz="2800" b="1" dirty="0">
                <a:latin typeface="Aptos" panose="020B0004020202020204" pitchFamily="34" charset="0"/>
              </a:rPr>
              <a:t>“Dios, te salve, María…</a:t>
            </a:r>
          </a:p>
        </p:txBody>
      </p:sp>
      <p:sp>
        <p:nvSpPr>
          <p:cNvPr id="42" name="CuadroTexto 41">
            <a:extLst>
              <a:ext uri="{FF2B5EF4-FFF2-40B4-BE49-F238E27FC236}">
                <a16:creationId xmlns:a16="http://schemas.microsoft.com/office/drawing/2014/main" xmlns="" id="{32B417B3-4FBB-F6D3-DDBA-08FC8179EC5A}"/>
              </a:ext>
            </a:extLst>
          </p:cNvPr>
          <p:cNvSpPr txBox="1"/>
          <p:nvPr/>
        </p:nvSpPr>
        <p:spPr>
          <a:xfrm>
            <a:off x="9231064" y="9174587"/>
            <a:ext cx="8736291" cy="954107"/>
          </a:xfrm>
          <a:prstGeom prst="rect">
            <a:avLst/>
          </a:prstGeom>
          <a:solidFill>
            <a:schemeClr val="accent6">
              <a:lumMod val="20000"/>
              <a:lumOff val="80000"/>
            </a:schemeClr>
          </a:solidFill>
        </p:spPr>
        <p:txBody>
          <a:bodyPr wrap="square" rtlCol="0">
            <a:spAutoFit/>
          </a:bodyPr>
          <a:lstStyle/>
          <a:p>
            <a:pPr algn="just"/>
            <a:r>
              <a:rPr lang="es-CL" sz="2800" dirty="0">
                <a:latin typeface="Aptos" panose="020B0004020202020204" pitchFamily="34" charset="0"/>
              </a:rPr>
              <a:t>El Padre, el Hijo y el Espíritu Santo, sean glorificados en todas partes por la Inmaculada Virgen María. Amén.</a:t>
            </a:r>
          </a:p>
        </p:txBody>
      </p:sp>
      <p:sp>
        <p:nvSpPr>
          <p:cNvPr id="43" name="Diagrama de flujo: conector 42">
            <a:extLst>
              <a:ext uri="{FF2B5EF4-FFF2-40B4-BE49-F238E27FC236}">
                <a16:creationId xmlns:a16="http://schemas.microsoft.com/office/drawing/2014/main" xmlns="" id="{FC066435-17BF-E400-2E0A-8CD442A87B5C}"/>
              </a:ext>
            </a:extLst>
          </p:cNvPr>
          <p:cNvSpPr/>
          <p:nvPr/>
        </p:nvSpPr>
        <p:spPr>
          <a:xfrm>
            <a:off x="8797489" y="7574938"/>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49" name="CuadroTexto 48">
            <a:extLst>
              <a:ext uri="{FF2B5EF4-FFF2-40B4-BE49-F238E27FC236}">
                <a16:creationId xmlns:a16="http://schemas.microsoft.com/office/drawing/2014/main" xmlns="" id="{D47B634A-76DF-FBFF-B089-BF33178D0836}"/>
              </a:ext>
            </a:extLst>
          </p:cNvPr>
          <p:cNvSpPr txBox="1"/>
          <p:nvPr/>
        </p:nvSpPr>
        <p:spPr>
          <a:xfrm>
            <a:off x="247520" y="8496145"/>
            <a:ext cx="8514848" cy="1815882"/>
          </a:xfrm>
          <a:prstGeom prst="rect">
            <a:avLst/>
          </a:prstGeom>
          <a:solidFill>
            <a:schemeClr val="accent2">
              <a:lumMod val="40000"/>
              <a:lumOff val="60000"/>
            </a:schemeClr>
          </a:solidFill>
        </p:spPr>
        <p:txBody>
          <a:bodyPr wrap="square" rtlCol="0">
            <a:spAutoFit/>
          </a:bodyPr>
          <a:lstStyle/>
          <a:p>
            <a:pPr algn="just"/>
            <a:r>
              <a:rPr lang="es-ES" sz="2800" dirty="0">
                <a:effectLst/>
                <a:latin typeface="Aptos" panose="020B0004020202020204" pitchFamily="34" charset="0"/>
              </a:rPr>
              <a:t>Señor Jesús, te pedimos que abras nuestros ojos para reconocer las verdaderas señales de tu presencia en nuestras vidas. </a:t>
            </a:r>
            <a:r>
              <a:rPr lang="es-ES" sz="2800" b="1" dirty="0">
                <a:effectLst/>
                <a:latin typeface="Aptos" panose="020B0004020202020204" pitchFamily="34" charset="0"/>
              </a:rPr>
              <a:t>Con María, roguemos al Señor.</a:t>
            </a:r>
          </a:p>
          <a:p>
            <a:pPr algn="ctr"/>
            <a:r>
              <a:rPr lang="es-ES" sz="2800" i="1" dirty="0">
                <a:effectLst/>
                <a:latin typeface="Aptos" panose="020B0004020202020204" pitchFamily="34" charset="0"/>
              </a:rPr>
              <a:t>(podemos agregar nuestras propias intenciones)</a:t>
            </a:r>
          </a:p>
        </p:txBody>
      </p:sp>
      <p:sp>
        <p:nvSpPr>
          <p:cNvPr id="33" name="CuadroTexto 32">
            <a:extLst>
              <a:ext uri="{FF2B5EF4-FFF2-40B4-BE49-F238E27FC236}">
                <a16:creationId xmlns:a16="http://schemas.microsoft.com/office/drawing/2014/main" xmlns="" id="{A2EF7730-2367-CB29-BC5F-CC1B131C138B}"/>
              </a:ext>
            </a:extLst>
          </p:cNvPr>
          <p:cNvSpPr txBox="1"/>
          <p:nvPr/>
        </p:nvSpPr>
        <p:spPr>
          <a:xfrm>
            <a:off x="95780" y="191866"/>
            <a:ext cx="2521370" cy="707886"/>
          </a:xfrm>
          <a:prstGeom prst="rect">
            <a:avLst/>
          </a:prstGeom>
          <a:solidFill>
            <a:srgbClr val="FFC000"/>
          </a:solidFill>
        </p:spPr>
        <p:txBody>
          <a:bodyPr wrap="square" rtlCol="0">
            <a:spAutoFit/>
          </a:bodyPr>
          <a:lstStyle/>
          <a:p>
            <a:pPr algn="ctr"/>
            <a:r>
              <a:rPr lang="es-ES" sz="4000" b="1" dirty="0">
                <a:latin typeface="Abadi" panose="020B0604020104020204" pitchFamily="34" charset="0"/>
              </a:rPr>
              <a:t>LUNES 05</a:t>
            </a:r>
            <a:endParaRPr lang="es-CL" sz="4000" b="1" dirty="0">
              <a:latin typeface="Abadi" panose="020B0604020104020204" pitchFamily="34" charset="0"/>
            </a:endParaRPr>
          </a:p>
        </p:txBody>
      </p:sp>
      <p:sp>
        <p:nvSpPr>
          <p:cNvPr id="52" name="CuadroTexto 51">
            <a:extLst>
              <a:ext uri="{FF2B5EF4-FFF2-40B4-BE49-F238E27FC236}">
                <a16:creationId xmlns:a16="http://schemas.microsoft.com/office/drawing/2014/main" xmlns="" id="{582CF2F8-4F50-75B0-F340-3A3F0FC4E1CA}"/>
              </a:ext>
            </a:extLst>
          </p:cNvPr>
          <p:cNvSpPr txBox="1"/>
          <p:nvPr/>
        </p:nvSpPr>
        <p:spPr>
          <a:xfrm>
            <a:off x="303414" y="2600589"/>
            <a:ext cx="366839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53" name="CuadroTexto 52">
            <a:extLst>
              <a:ext uri="{FF2B5EF4-FFF2-40B4-BE49-F238E27FC236}">
                <a16:creationId xmlns:a16="http://schemas.microsoft.com/office/drawing/2014/main" xmlns="" id="{F6CCCC8B-41EC-E481-D746-88FE71F11006}"/>
              </a:ext>
            </a:extLst>
          </p:cNvPr>
          <p:cNvSpPr txBox="1"/>
          <p:nvPr/>
        </p:nvSpPr>
        <p:spPr>
          <a:xfrm>
            <a:off x="621300" y="1060814"/>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54" name="CuadroTexto 53">
            <a:extLst>
              <a:ext uri="{FF2B5EF4-FFF2-40B4-BE49-F238E27FC236}">
                <a16:creationId xmlns:a16="http://schemas.microsoft.com/office/drawing/2014/main" xmlns="" id="{CF6F30F1-90B2-C9DB-68A5-79EA29962417}"/>
              </a:ext>
            </a:extLst>
          </p:cNvPr>
          <p:cNvSpPr txBox="1"/>
          <p:nvPr/>
        </p:nvSpPr>
        <p:spPr>
          <a:xfrm>
            <a:off x="10234643" y="8556594"/>
            <a:ext cx="28154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55" name="CuadroTexto 54">
            <a:extLst>
              <a:ext uri="{FF2B5EF4-FFF2-40B4-BE49-F238E27FC236}">
                <a16:creationId xmlns:a16="http://schemas.microsoft.com/office/drawing/2014/main" xmlns="" id="{DEF65233-7856-565F-CC1E-6A0296B9E4D7}"/>
              </a:ext>
            </a:extLst>
          </p:cNvPr>
          <p:cNvSpPr txBox="1"/>
          <p:nvPr/>
        </p:nvSpPr>
        <p:spPr>
          <a:xfrm>
            <a:off x="599594" y="7931907"/>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47" name="Diagrama de flujo: conector 46">
            <a:extLst>
              <a:ext uri="{FF2B5EF4-FFF2-40B4-BE49-F238E27FC236}">
                <a16:creationId xmlns:a16="http://schemas.microsoft.com/office/drawing/2014/main" xmlns="" id="{6133975F-BE44-F524-E480-54EFA576F3E1}"/>
              </a:ext>
            </a:extLst>
          </p:cNvPr>
          <p:cNvSpPr/>
          <p:nvPr/>
        </p:nvSpPr>
        <p:spPr>
          <a:xfrm>
            <a:off x="76661" y="2462772"/>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sp>
        <p:nvSpPr>
          <p:cNvPr id="45" name="Diagrama de flujo: conector 44">
            <a:extLst>
              <a:ext uri="{FF2B5EF4-FFF2-40B4-BE49-F238E27FC236}">
                <a16:creationId xmlns:a16="http://schemas.microsoft.com/office/drawing/2014/main" xmlns="" id="{775CB601-9C20-EA94-F780-5493AC6525BF}"/>
              </a:ext>
            </a:extLst>
          </p:cNvPr>
          <p:cNvSpPr/>
          <p:nvPr/>
        </p:nvSpPr>
        <p:spPr>
          <a:xfrm>
            <a:off x="109991" y="934186"/>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48" name="Diagrama de flujo: conector 47">
            <a:extLst>
              <a:ext uri="{FF2B5EF4-FFF2-40B4-BE49-F238E27FC236}">
                <a16:creationId xmlns:a16="http://schemas.microsoft.com/office/drawing/2014/main" xmlns="" id="{67903A65-A0A5-8482-5725-870105252604}"/>
              </a:ext>
            </a:extLst>
          </p:cNvPr>
          <p:cNvSpPr/>
          <p:nvPr/>
        </p:nvSpPr>
        <p:spPr>
          <a:xfrm>
            <a:off x="8916664" y="2572402"/>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sp>
        <p:nvSpPr>
          <p:cNvPr id="50" name="Diagrama de flujo: conector 49">
            <a:extLst>
              <a:ext uri="{FF2B5EF4-FFF2-40B4-BE49-F238E27FC236}">
                <a16:creationId xmlns:a16="http://schemas.microsoft.com/office/drawing/2014/main" xmlns="" id="{C410FAFA-205B-3519-1F12-0C3B35EB6FCF}"/>
              </a:ext>
            </a:extLst>
          </p:cNvPr>
          <p:cNvSpPr/>
          <p:nvPr/>
        </p:nvSpPr>
        <p:spPr>
          <a:xfrm>
            <a:off x="-40756" y="7878021"/>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sp>
        <p:nvSpPr>
          <p:cNvPr id="44" name="Diagrama de flujo: conector 43">
            <a:extLst>
              <a:ext uri="{FF2B5EF4-FFF2-40B4-BE49-F238E27FC236}">
                <a16:creationId xmlns:a16="http://schemas.microsoft.com/office/drawing/2014/main" xmlns="" id="{FD4B0D69-197D-DACE-D990-53334F79AD05}"/>
              </a:ext>
            </a:extLst>
          </p:cNvPr>
          <p:cNvSpPr/>
          <p:nvPr/>
        </p:nvSpPr>
        <p:spPr>
          <a:xfrm>
            <a:off x="9744211" y="8507230"/>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1028" name="Picture 4" descr="Este clip de dibujos animados muestra una ilustración de la Santa Biblia  cristiana | Vector Premium">
            <a:extLst>
              <a:ext uri="{FF2B5EF4-FFF2-40B4-BE49-F238E27FC236}">
                <a16:creationId xmlns:a16="http://schemas.microsoft.com/office/drawing/2014/main" xmlns="" id="{1B4340EF-A6F5-A2A9-5572-0022AEF80866}"/>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6869541" y="2530517"/>
            <a:ext cx="871380" cy="8713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rbuja de habla con signo de interrogación nube icono aislado | Vector  Premium">
            <a:extLst>
              <a:ext uri="{FF2B5EF4-FFF2-40B4-BE49-F238E27FC236}">
                <a16:creationId xmlns:a16="http://schemas.microsoft.com/office/drawing/2014/main" xmlns="" id="{226F4D05-5FED-6D30-1DF1-E5D832A2254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3658382" y="2324488"/>
            <a:ext cx="1121255" cy="11212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mil resultados de imágenes, fotos de stock e ilustraciones libres de  regalías para Cartoon prayer hand | Shutterstock">
            <a:extLst>
              <a:ext uri="{FF2B5EF4-FFF2-40B4-BE49-F238E27FC236}">
                <a16:creationId xmlns:a16="http://schemas.microsoft.com/office/drawing/2014/main" xmlns="" id="{4CAEE61D-C3DA-53E4-FA67-B129A3A54C32}"/>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3406550" y="7836798"/>
            <a:ext cx="774832" cy="7748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rrón Color Cristianismo Cruz, Ilustración Vectorial Ilustraciones svg,  vectoriales, clip art vectorizado libre de derechos. Image 47993089">
            <a:extLst>
              <a:ext uri="{FF2B5EF4-FFF2-40B4-BE49-F238E27FC236}">
                <a16:creationId xmlns:a16="http://schemas.microsoft.com/office/drawing/2014/main" xmlns="" id="{3578D466-EC0C-5F7A-681C-FEA04C88724F}"/>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308" b="95154" l="10000" r="90000">
                        <a14:foregroundMark x1="54000" y1="8154" x2="54000" y2="8154"/>
                        <a14:foregroundMark x1="47923" y1="7538" x2="47923" y2="7538"/>
                        <a14:foregroundMark x1="55692" y1="5308" x2="55692" y2="5308"/>
                        <a14:foregroundMark x1="53000" y1="93769" x2="53000" y2="93769"/>
                        <a14:foregroundMark x1="55077" y1="95154" x2="55077" y2="95154"/>
                      </a14:backgroundRemoval>
                    </a14:imgEffect>
                  </a14:imgLayer>
                </a14:imgProps>
              </a:ext>
              <a:ext uri="{28A0092B-C50C-407E-A947-70E740481C1C}">
                <a14:useLocalDpi xmlns:a14="http://schemas.microsoft.com/office/drawing/2010/main" val="0"/>
              </a:ext>
            </a:extLst>
          </a:blip>
          <a:srcRect/>
          <a:stretch>
            <a:fillRect/>
          </a:stretch>
        </p:blipFill>
        <p:spPr bwMode="auto">
          <a:xfrm rot="1181137">
            <a:off x="8609427" y="8407325"/>
            <a:ext cx="1201794" cy="12017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legios Marianistas | 10 de enero: Fiesta de la Beata Adela de Trenquelleon">
            <a:extLst>
              <a:ext uri="{FF2B5EF4-FFF2-40B4-BE49-F238E27FC236}">
                <a16:creationId xmlns:a16="http://schemas.microsoft.com/office/drawing/2014/main" xmlns="" id="{F5490B6F-64C2-C078-917D-D0958397FCBE}"/>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5000" b="98182" l="3455" r="90000">
                        <a14:foregroundMark x1="9455" y1="70000" x2="9455" y2="70000"/>
                        <a14:foregroundMark x1="15818" y1="87727" x2="15818" y2="87727"/>
                        <a14:foregroundMark x1="24727" y1="82273" x2="26000" y2="31818"/>
                        <a14:foregroundMark x1="26000" y1="31818" x2="16909" y2="11818"/>
                        <a14:foregroundMark x1="16909" y1="11818" x2="9091" y2="51364"/>
                        <a14:foregroundMark x1="9091" y1="51364" x2="15455" y2="84545"/>
                        <a14:foregroundMark x1="15455" y1="84545" x2="30364" y2="92273"/>
                        <a14:foregroundMark x1="12545" y1="45000" x2="12545" y2="45000"/>
                        <a14:foregroundMark x1="4364" y1="17273" x2="4364" y2="17273"/>
                        <a14:foregroundMark x1="18364" y1="51364" x2="18364" y2="51364"/>
                        <a14:foregroundMark x1="25818" y1="68182" x2="25818" y2="68182"/>
                        <a14:foregroundMark x1="20000" y1="34091" x2="20000" y2="34091"/>
                        <a14:foregroundMark x1="20000" y1="35909" x2="20000" y2="35909"/>
                        <a14:foregroundMark x1="20000" y1="36818" x2="20000" y2="36818"/>
                        <a14:foregroundMark x1="13273" y1="52273" x2="13273" y2="52273"/>
                        <a14:foregroundMark x1="13273" y1="68182" x2="13273" y2="68182"/>
                        <a14:foregroundMark x1="13636" y1="68182" x2="13636" y2="68182"/>
                        <a14:foregroundMark x1="13636" y1="68182" x2="24182" y2="59091"/>
                        <a14:foregroundMark x1="24182" y1="59091" x2="19091" y2="35909"/>
                        <a14:foregroundMark x1="19091" y1="35909" x2="14000" y2="58636"/>
                        <a14:foregroundMark x1="14000" y1="58636" x2="22000" y2="37273"/>
                        <a14:foregroundMark x1="22000" y1="37273" x2="18000" y2="27273"/>
                        <a14:foregroundMark x1="30000" y1="81364" x2="29636" y2="95909"/>
                        <a14:foregroundMark x1="25455" y1="95000" x2="6364" y2="89545"/>
                        <a14:foregroundMark x1="6364" y1="89545" x2="7455" y2="55909"/>
                        <a14:foregroundMark x1="7455" y1="55909" x2="8000" y2="53182"/>
                        <a14:foregroundMark x1="35091" y1="95909" x2="22545" y2="72727"/>
                        <a14:foregroundMark x1="6545" y1="90455" x2="6545" y2="90455"/>
                        <a14:foregroundMark x1="6545" y1="91364" x2="4364" y2="98636"/>
                        <a14:foregroundMark x1="21455" y1="5000" x2="21455" y2="5000"/>
                        <a14:foregroundMark x1="16909" y1="5000" x2="16909" y2="5000"/>
                        <a14:foregroundMark x1="22545" y1="7727" x2="22545" y2="7727"/>
                        <a14:foregroundMark x1="25091" y1="20909" x2="25091" y2="20909"/>
                        <a14:foregroundMark x1="25091" y1="20909" x2="28182" y2="49091"/>
                        <a14:foregroundMark x1="28182" y1="49091" x2="34364" y2="72727"/>
                        <a14:foregroundMark x1="34364" y1="72727" x2="35455" y2="89545"/>
                        <a14:foregroundMark x1="19091" y1="92273" x2="26000" y2="73636"/>
                        <a14:foregroundMark x1="26000" y1="73636" x2="33273" y2="88636"/>
                        <a14:foregroundMark x1="33273" y1="88636" x2="32545" y2="91364"/>
                        <a14:foregroundMark x1="14000" y1="79091" x2="24909" y2="79091"/>
                        <a14:foregroundMark x1="24909" y1="79091" x2="24909" y2="80000"/>
                        <a14:foregroundMark x1="28545" y1="80000" x2="31455" y2="71818"/>
                        <a14:foregroundMark x1="24909" y1="18182" x2="26000" y2="12727"/>
                        <a14:foregroundMark x1="6000" y1="82727" x2="6000" y2="82727"/>
                        <a14:foregroundMark x1="30727" y1="63636" x2="30727" y2="63636"/>
                        <a14:foregroundMark x1="5636" y1="62727" x2="5636" y2="62727"/>
                        <a14:foregroundMark x1="3455" y1="76364" x2="3455" y2="76364"/>
                        <a14:backgroundMark x1="9636" y1="19091" x2="9636" y2="19091"/>
                        <a14:backgroundMark x1="9636" y1="19091" x2="9636" y2="19091"/>
                        <a14:backgroundMark x1="9636" y1="19091" x2="6364" y2="35455"/>
                        <a14:backgroundMark x1="6364" y1="49091" x2="7091" y2="22727"/>
                        <a14:backgroundMark x1="7091" y1="22727" x2="12909" y2="9091"/>
                        <a14:backgroundMark x1="30727" y1="17273" x2="40182" y2="75455"/>
                        <a14:backgroundMark x1="40182" y1="75455" x2="40909" y2="76364"/>
                        <a14:backgroundMark x1="30364" y1="6364" x2="31091" y2="18182"/>
                        <a14:backgroundMark x1="40545" y1="80000" x2="38000" y2="6364"/>
                      </a14:backgroundRemoval>
                    </a14:imgEffect>
                  </a14:imgLayer>
                </a14:imgProps>
              </a:ext>
              <a:ext uri="{28A0092B-C50C-407E-A947-70E740481C1C}">
                <a14:useLocalDpi xmlns:a14="http://schemas.microsoft.com/office/drawing/2010/main" val="0"/>
              </a:ext>
            </a:extLst>
          </a:blip>
          <a:srcRect l="5943" r="63398" b="11701"/>
          <a:stretch/>
        </p:blipFill>
        <p:spPr bwMode="auto">
          <a:xfrm flipH="1">
            <a:off x="16952304" y="-38065"/>
            <a:ext cx="1174513" cy="1353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6D2"/>
        </a:solidFill>
        <a:effectLst/>
      </p:bgPr>
    </p:bg>
    <p:spTree>
      <p:nvGrpSpPr>
        <p:cNvPr id="1" name="">
          <a:extLst>
            <a:ext uri="{FF2B5EF4-FFF2-40B4-BE49-F238E27FC236}">
              <a16:creationId xmlns:a16="http://schemas.microsoft.com/office/drawing/2014/main" xmlns="" id="{4664BC7F-4E20-FE67-3426-3C115F0A66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3281A12B-2F93-199E-76D0-BC876BC5C5C1}"/>
              </a:ext>
            </a:extLst>
          </p:cNvPr>
          <p:cNvSpPr/>
          <p:nvPr/>
        </p:nvSpPr>
        <p:spPr>
          <a:xfrm rot="-8431277" flipV="1">
            <a:off x="-6323304" y="4562357"/>
            <a:ext cx="19417525" cy="14117628"/>
          </a:xfrm>
          <a:custGeom>
            <a:avLst/>
            <a:gdLst/>
            <a:ahLst/>
            <a:cxnLst/>
            <a:rect l="l" t="t" r="r" b="b"/>
            <a:pathLst>
              <a:path w="19417525" h="14117628">
                <a:moveTo>
                  <a:pt x="0" y="14117628"/>
                </a:moveTo>
                <a:lnTo>
                  <a:pt x="19417524" y="14117628"/>
                </a:lnTo>
                <a:lnTo>
                  <a:pt x="19417524" y="0"/>
                </a:lnTo>
                <a:lnTo>
                  <a:pt x="0" y="0"/>
                </a:lnTo>
                <a:lnTo>
                  <a:pt x="0" y="14117628"/>
                </a:lnTo>
                <a:close/>
              </a:path>
            </a:pathLst>
          </a:custGeom>
          <a:blipFill>
            <a:blip r:embed="rId2">
              <a:alphaModFix amt="76000"/>
              <a:extLst>
                <a:ext uri="{96DAC541-7B7A-43D3-8B79-37D633B846F1}">
                  <asvg:svgBlip xmlns:asvg="http://schemas.microsoft.com/office/drawing/2016/SVG/main" xmlns="" r:embed="rId3"/>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xmlns="" id="{5B905FDD-BDDB-C7CE-E555-091340740681}"/>
              </a:ext>
            </a:extLst>
          </p:cNvPr>
          <p:cNvSpPr/>
          <p:nvPr/>
        </p:nvSpPr>
        <p:spPr>
          <a:xfrm rot="-4705947" flipV="1">
            <a:off x="-10684001" y="1697896"/>
            <a:ext cx="19109308" cy="13893538"/>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4">
              <a:alphaModFix amt="44999"/>
              <a:extLst>
                <a:ext uri="{96DAC541-7B7A-43D3-8B79-37D633B846F1}">
                  <asvg:svgBlip xmlns:asvg="http://schemas.microsoft.com/office/drawing/2016/SVG/main" xmlns="" r:embed="rId5"/>
                </a:ext>
              </a:extLst>
            </a:blip>
            <a:stretch>
              <a:fillRect/>
            </a:stretch>
          </a:blipFill>
        </p:spPr>
        <p:txBody>
          <a:bodyPr/>
          <a:lstStyle/>
          <a:p>
            <a:endParaRPr lang="es-CL"/>
          </a:p>
        </p:txBody>
      </p:sp>
      <p:sp>
        <p:nvSpPr>
          <p:cNvPr id="4" name="Freeform 4">
            <a:extLst>
              <a:ext uri="{FF2B5EF4-FFF2-40B4-BE49-F238E27FC236}">
                <a16:creationId xmlns:a16="http://schemas.microsoft.com/office/drawing/2014/main" xmlns="" id="{A05705D0-FD24-E6A9-6AAA-BAF1DD0A55E4}"/>
              </a:ext>
            </a:extLst>
          </p:cNvPr>
          <p:cNvSpPr/>
          <p:nvPr/>
        </p:nvSpPr>
        <p:spPr>
          <a:xfrm rot="9945775" flipV="1">
            <a:off x="11508870" y="5327719"/>
            <a:ext cx="19109308" cy="13893538"/>
          </a:xfrm>
          <a:custGeom>
            <a:avLst/>
            <a:gdLst/>
            <a:ahLst/>
            <a:cxnLst/>
            <a:rect l="l" t="t" r="r" b="b"/>
            <a:pathLst>
              <a:path w="19109308" h="13893538">
                <a:moveTo>
                  <a:pt x="0" y="13893538"/>
                </a:moveTo>
                <a:lnTo>
                  <a:pt x="19109308" y="13893538"/>
                </a:lnTo>
                <a:lnTo>
                  <a:pt x="19109308" y="0"/>
                </a:lnTo>
                <a:lnTo>
                  <a:pt x="0" y="0"/>
                </a:lnTo>
                <a:lnTo>
                  <a:pt x="0" y="13893538"/>
                </a:lnTo>
                <a:close/>
              </a:path>
            </a:pathLst>
          </a:custGeom>
          <a:blipFill>
            <a:blip r:embed="rId6">
              <a:alphaModFix amt="44999"/>
              <a:extLst>
                <a:ext uri="{96DAC541-7B7A-43D3-8B79-37D633B846F1}">
                  <asvg:svgBlip xmlns:asvg="http://schemas.microsoft.com/office/drawing/2016/SVG/main" xmlns="" r:embed="rId7"/>
                </a:ext>
              </a:extLst>
            </a:blip>
            <a:stretch>
              <a:fillRect/>
            </a:stretch>
          </a:blipFill>
        </p:spPr>
        <p:txBody>
          <a:bodyPr/>
          <a:lstStyle/>
          <a:p>
            <a:endParaRPr lang="es-CL"/>
          </a:p>
        </p:txBody>
      </p:sp>
      <p:sp>
        <p:nvSpPr>
          <p:cNvPr id="5" name="Freeform 5">
            <a:extLst>
              <a:ext uri="{FF2B5EF4-FFF2-40B4-BE49-F238E27FC236}">
                <a16:creationId xmlns:a16="http://schemas.microsoft.com/office/drawing/2014/main" xmlns="" id="{3701ACF2-76F6-9C2C-3FDA-34AB3B334E1E}"/>
              </a:ext>
            </a:extLst>
          </p:cNvPr>
          <p:cNvSpPr/>
          <p:nvPr/>
        </p:nvSpPr>
        <p:spPr>
          <a:xfrm rot="2456786" flipV="1">
            <a:off x="5352110" y="-11009681"/>
            <a:ext cx="19109308" cy="13893538"/>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2">
              <a:alphaModFix amt="44999"/>
              <a:extLst>
                <a:ext uri="{96DAC541-7B7A-43D3-8B79-37D633B846F1}">
                  <asvg:svgBlip xmlns:asvg="http://schemas.microsoft.com/office/drawing/2016/SVG/main" xmlns="" r:embed="rId3"/>
                </a:ext>
              </a:extLst>
            </a:blip>
            <a:stretch>
              <a:fillRect/>
            </a:stretch>
          </a:blipFill>
        </p:spPr>
        <p:txBody>
          <a:bodyPr/>
          <a:lstStyle/>
          <a:p>
            <a:endParaRPr lang="es-CL"/>
          </a:p>
        </p:txBody>
      </p:sp>
      <p:sp>
        <p:nvSpPr>
          <p:cNvPr id="8" name="CuadroTexto 7">
            <a:extLst>
              <a:ext uri="{FF2B5EF4-FFF2-40B4-BE49-F238E27FC236}">
                <a16:creationId xmlns:a16="http://schemas.microsoft.com/office/drawing/2014/main" xmlns="" id="{8C3C1B3A-1671-ED95-D10B-E7BD403E6605}"/>
              </a:ext>
            </a:extLst>
          </p:cNvPr>
          <p:cNvSpPr txBox="1"/>
          <p:nvPr/>
        </p:nvSpPr>
        <p:spPr>
          <a:xfrm>
            <a:off x="301643" y="1199130"/>
            <a:ext cx="17684714" cy="1055608"/>
          </a:xfrm>
          <a:prstGeom prst="roundRect">
            <a:avLst/>
          </a:prstGeom>
          <a:solidFill>
            <a:schemeClr val="accent5">
              <a:lumMod val="40000"/>
              <a:lumOff val="60000"/>
            </a:schemeClr>
          </a:solidFill>
        </p:spPr>
        <p:txBody>
          <a:bodyPr wrap="square">
            <a:spAutoFit/>
          </a:bodyPr>
          <a:lstStyle/>
          <a:p>
            <a:pPr algn="ctr"/>
            <a:r>
              <a:rPr lang="es-ES" sz="2800" dirty="0">
                <a:latin typeface="Aptos" panose="020B0004020202020204" pitchFamily="34" charset="0"/>
              </a:rPr>
              <a:t>Buenos días, iniciamos este día, pidiéndole a Dios que abra nuestros corazones</a:t>
            </a:r>
          </a:p>
          <a:p>
            <a:pPr algn="ctr"/>
            <a:r>
              <a:rPr lang="es-ES" sz="2800" dirty="0">
                <a:latin typeface="Aptos" panose="020B0004020202020204" pitchFamily="34" charset="0"/>
              </a:rPr>
              <a:t>a su presencia y que nos transforme con su amor. </a:t>
            </a:r>
            <a:r>
              <a:rPr lang="es-ES" sz="2800" b="1" dirty="0">
                <a:latin typeface="Aptos" panose="020B0004020202020204" pitchFamily="34" charset="0"/>
              </a:rPr>
              <a:t>+ En el nombre del Padre, del hijo y del Espíritu Santo. Amén.</a:t>
            </a:r>
          </a:p>
        </p:txBody>
      </p:sp>
      <p:sp>
        <p:nvSpPr>
          <p:cNvPr id="9" name="CuadroTexto 8">
            <a:extLst>
              <a:ext uri="{FF2B5EF4-FFF2-40B4-BE49-F238E27FC236}">
                <a16:creationId xmlns:a16="http://schemas.microsoft.com/office/drawing/2014/main" xmlns="" id="{FBBE2E3D-C27B-61D1-4AA4-9914C795300C}"/>
              </a:ext>
            </a:extLst>
          </p:cNvPr>
          <p:cNvSpPr txBox="1"/>
          <p:nvPr/>
        </p:nvSpPr>
        <p:spPr>
          <a:xfrm>
            <a:off x="2909711" y="98121"/>
            <a:ext cx="14301150" cy="892552"/>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600" i="1" dirty="0">
                <a:latin typeface="Aptos" panose="020B0004020202020204" pitchFamily="34" charset="0"/>
              </a:rPr>
              <a:t>“Creo que cuando los tiempos son más duros y difíciles, debemos entregarnos más a una verdadera oración y hacer que la fe siga creciendo en nosotros.”. </a:t>
            </a:r>
            <a:r>
              <a:rPr lang="es-ES" sz="2600" b="1" i="1" dirty="0">
                <a:latin typeface="Aptos" panose="020B0004020202020204" pitchFamily="34" charset="0"/>
              </a:rPr>
              <a:t>(Padre </a:t>
            </a:r>
            <a:r>
              <a:rPr lang="es-ES" sz="2600" b="1" i="1" dirty="0" err="1">
                <a:latin typeface="Aptos" panose="020B0004020202020204" pitchFamily="34" charset="0"/>
              </a:rPr>
              <a:t>Chaminade</a:t>
            </a:r>
            <a:r>
              <a:rPr lang="es-ES" sz="2600" b="1" i="1" dirty="0">
                <a:latin typeface="Aptos" panose="020B0004020202020204" pitchFamily="34" charset="0"/>
              </a:rPr>
              <a:t>)</a:t>
            </a:r>
          </a:p>
        </p:txBody>
      </p:sp>
      <p:sp>
        <p:nvSpPr>
          <p:cNvPr id="10" name="CuadroTexto 9">
            <a:extLst>
              <a:ext uri="{FF2B5EF4-FFF2-40B4-BE49-F238E27FC236}">
                <a16:creationId xmlns:a16="http://schemas.microsoft.com/office/drawing/2014/main" xmlns="" id="{D9EBD36F-C7B4-99A1-03F3-7CDCD3F2F92E}"/>
              </a:ext>
            </a:extLst>
          </p:cNvPr>
          <p:cNvSpPr txBox="1"/>
          <p:nvPr/>
        </p:nvSpPr>
        <p:spPr>
          <a:xfrm>
            <a:off x="9144000" y="3125220"/>
            <a:ext cx="9048613" cy="3676352"/>
          </a:xfrm>
          <a:prstGeom prst="roundRect">
            <a:avLst>
              <a:gd name="adj" fmla="val 7278"/>
            </a:avLst>
          </a:prstGeom>
          <a:solidFill>
            <a:schemeClr val="accent6">
              <a:lumMod val="40000"/>
              <a:lumOff val="60000"/>
            </a:schemeClr>
          </a:solidFill>
        </p:spPr>
        <p:txBody>
          <a:bodyPr wrap="square">
            <a:spAutoFit/>
          </a:bodyPr>
          <a:lstStyle/>
          <a:p>
            <a:pPr algn="just"/>
            <a:r>
              <a:rPr lang="es-ES" sz="2800" dirty="0">
                <a:latin typeface="Aptos" panose="020B0004020202020204" pitchFamily="34" charset="0"/>
              </a:rPr>
              <a:t>Este texto nos invita a reflexionar sobre nuestras propias búsquedas. ¿Buscamos en Jesús solo soluciones temporales a nuestras necesidades inmediatas, o anhelamos el alimento espiritual que solo él puede proporcionar y que va más allá de lo material? La promesa de Jesús es clara: la verdadera satisfacción se encuentra en la fe y la comunión con él. Es un llamado a reconocerlo como la fuente misma de vida y plenitud.</a:t>
            </a:r>
          </a:p>
        </p:txBody>
      </p:sp>
      <p:sp>
        <p:nvSpPr>
          <p:cNvPr id="11" name="CuadroTexto 10">
            <a:extLst>
              <a:ext uri="{FF2B5EF4-FFF2-40B4-BE49-F238E27FC236}">
                <a16:creationId xmlns:a16="http://schemas.microsoft.com/office/drawing/2014/main" xmlns="" id="{897CDF48-C537-4A19-007E-6BB1DCBC5BBA}"/>
              </a:ext>
            </a:extLst>
          </p:cNvPr>
          <p:cNvSpPr txBox="1"/>
          <p:nvPr/>
        </p:nvSpPr>
        <p:spPr>
          <a:xfrm>
            <a:off x="9584051" y="2590192"/>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12" name="CuadroTexto 11">
            <a:extLst>
              <a:ext uri="{FF2B5EF4-FFF2-40B4-BE49-F238E27FC236}">
                <a16:creationId xmlns:a16="http://schemas.microsoft.com/office/drawing/2014/main" xmlns="" id="{F405484B-778E-6C03-AA06-33FE65887D88}"/>
              </a:ext>
            </a:extLst>
          </p:cNvPr>
          <p:cNvSpPr txBox="1"/>
          <p:nvPr/>
        </p:nvSpPr>
        <p:spPr>
          <a:xfrm>
            <a:off x="3891014" y="2505577"/>
            <a:ext cx="2686412" cy="523220"/>
          </a:xfrm>
          <a:prstGeom prst="rect">
            <a:avLst/>
          </a:prstGeom>
          <a:noFill/>
        </p:spPr>
        <p:txBody>
          <a:bodyPr wrap="square">
            <a:spAutoFit/>
          </a:bodyPr>
          <a:lstStyle/>
          <a:p>
            <a:pPr algn="ctr"/>
            <a:r>
              <a:rPr lang="it-IT" sz="2800" dirty="0">
                <a:latin typeface="Aptos" panose="020B0004020202020204" pitchFamily="34" charset="0"/>
              </a:rPr>
              <a:t>(Juan 6, 30-35)</a:t>
            </a:r>
            <a:endParaRPr lang="es-CL" sz="2800" dirty="0">
              <a:latin typeface="Aptos" panose="020B0004020202020204" pitchFamily="34" charset="0"/>
            </a:endParaRPr>
          </a:p>
        </p:txBody>
      </p:sp>
      <p:sp>
        <p:nvSpPr>
          <p:cNvPr id="13" name="CuadroTexto 12">
            <a:extLst>
              <a:ext uri="{FF2B5EF4-FFF2-40B4-BE49-F238E27FC236}">
                <a16:creationId xmlns:a16="http://schemas.microsoft.com/office/drawing/2014/main" xmlns="" id="{4B22651F-8790-3CA6-CBCF-B24AA3BDB2BD}"/>
              </a:ext>
            </a:extLst>
          </p:cNvPr>
          <p:cNvSpPr txBox="1"/>
          <p:nvPr/>
        </p:nvSpPr>
        <p:spPr>
          <a:xfrm>
            <a:off x="155010" y="2965604"/>
            <a:ext cx="8777197" cy="5415677"/>
          </a:xfrm>
          <a:prstGeom prst="roundRect">
            <a:avLst>
              <a:gd name="adj" fmla="val 6084"/>
            </a:avLst>
          </a:prstGeom>
          <a:solidFill>
            <a:schemeClr val="bg2">
              <a:lumMod val="90000"/>
            </a:schemeClr>
          </a:solidFill>
        </p:spPr>
        <p:txBody>
          <a:bodyPr wrap="square" rtlCol="0">
            <a:spAutoFit/>
          </a:bodyPr>
          <a:lstStyle/>
          <a:p>
            <a:pPr algn="just"/>
            <a:r>
              <a:rPr lang="es-ES" sz="2800" dirty="0">
                <a:latin typeface="Aptos" panose="020B0004020202020204" pitchFamily="34" charset="0"/>
              </a:rPr>
              <a:t>La gente preguntó a Jesús: «¿Qué signos haces para que veamos y creamos en ti? ¿Qué obra realizas? Nuestros padres comieron el maná en el desierto, como dice la Escritura: "Les dio de comer el pan bajado del cielo"». Jesús respondió: «Les aseguro que no es Moisés el que les dio el pan del cielo; mi Padre les da el verdadero pan del cielo; porque el pan de Dios es el que desciende del cielo y da Vida al mundo». Ellos le dijeron: «Señor, danos siempre de ese pan». Jesús les respondió: «Yo soy el pan de Vida. El que viene a mí jamás tendrá hambre; el que cree en mí</a:t>
            </a:r>
          </a:p>
          <a:p>
            <a:pPr algn="just"/>
            <a:r>
              <a:rPr lang="es-ES" sz="2800" dirty="0">
                <a:latin typeface="Aptos" panose="020B0004020202020204" pitchFamily="34" charset="0"/>
              </a:rPr>
              <a:t>jamás tendrá sed». </a:t>
            </a:r>
            <a:r>
              <a:rPr lang="es-ES" sz="2800" b="1" dirty="0">
                <a:latin typeface="Aptos" panose="020B0004020202020204" pitchFamily="34" charset="0"/>
              </a:rPr>
              <a:t>Palabra del Dios.</a:t>
            </a:r>
          </a:p>
        </p:txBody>
      </p:sp>
      <p:sp>
        <p:nvSpPr>
          <p:cNvPr id="14" name="CuadroTexto 13">
            <a:extLst>
              <a:ext uri="{FF2B5EF4-FFF2-40B4-BE49-F238E27FC236}">
                <a16:creationId xmlns:a16="http://schemas.microsoft.com/office/drawing/2014/main" xmlns="" id="{0944102C-9D63-4C3F-90BF-43A819ADC515}"/>
              </a:ext>
            </a:extLst>
          </p:cNvPr>
          <p:cNvSpPr txBox="1"/>
          <p:nvPr/>
        </p:nvSpPr>
        <p:spPr>
          <a:xfrm>
            <a:off x="924311" y="8430579"/>
            <a:ext cx="3140350" cy="1815882"/>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Entregamos nuestras oraciones a Dios, diciendo: </a:t>
            </a:r>
            <a:r>
              <a:rPr lang="es-CL" sz="2800" b="1" dirty="0">
                <a:latin typeface="Aptos" panose="020B0004020202020204" pitchFamily="34" charset="0"/>
              </a:rPr>
              <a:t>Padre Nuestro…</a:t>
            </a:r>
          </a:p>
        </p:txBody>
      </p:sp>
      <p:sp>
        <p:nvSpPr>
          <p:cNvPr id="15" name="CuadroTexto 14">
            <a:extLst>
              <a:ext uri="{FF2B5EF4-FFF2-40B4-BE49-F238E27FC236}">
                <a16:creationId xmlns:a16="http://schemas.microsoft.com/office/drawing/2014/main" xmlns="" id="{B11749EC-9B90-AD12-F03C-149B65DF010D}"/>
              </a:ext>
            </a:extLst>
          </p:cNvPr>
          <p:cNvSpPr txBox="1"/>
          <p:nvPr/>
        </p:nvSpPr>
        <p:spPr>
          <a:xfrm>
            <a:off x="4287703" y="9234772"/>
            <a:ext cx="14000297" cy="954107"/>
          </a:xfrm>
          <a:prstGeom prst="rect">
            <a:avLst/>
          </a:prstGeom>
          <a:solidFill>
            <a:schemeClr val="accent6">
              <a:lumMod val="20000"/>
              <a:lumOff val="80000"/>
            </a:schemeClr>
          </a:solidFill>
        </p:spPr>
        <p:txBody>
          <a:bodyPr wrap="square" rtlCol="0">
            <a:spAutoFit/>
          </a:bodyPr>
          <a:lstStyle/>
          <a:p>
            <a:pPr algn="just"/>
            <a:r>
              <a:rPr lang="es-ES" sz="2800" dirty="0">
                <a:latin typeface="Aptos" panose="020B0004020202020204" pitchFamily="34" charset="0"/>
              </a:rPr>
              <a:t>Concédenos la gracia de convertirnos también en pan para nuestros compañeros</a:t>
            </a:r>
            <a:r>
              <a:rPr lang="es-ES" sz="2800" b="1" dirty="0">
                <a:latin typeface="Aptos" panose="020B0004020202020204" pitchFamily="34" charset="0"/>
              </a:rPr>
              <a:t>. Que Dios nos bendiga, en el nombre del Padre, del Hijo y del Espíritu Santo</a:t>
            </a:r>
            <a:r>
              <a:rPr lang="es-CL" sz="2800" b="1" dirty="0">
                <a:latin typeface="Aptos" panose="020B0004020202020204" pitchFamily="34" charset="0"/>
              </a:rPr>
              <a:t> Amén</a:t>
            </a:r>
          </a:p>
        </p:txBody>
      </p:sp>
      <p:sp>
        <p:nvSpPr>
          <p:cNvPr id="16" name="Diagrama de flujo: conector 15">
            <a:extLst>
              <a:ext uri="{FF2B5EF4-FFF2-40B4-BE49-F238E27FC236}">
                <a16:creationId xmlns:a16="http://schemas.microsoft.com/office/drawing/2014/main" xmlns="" id="{D761C4DE-2335-C13E-25D2-43E9AA355462}"/>
              </a:ext>
            </a:extLst>
          </p:cNvPr>
          <p:cNvSpPr/>
          <p:nvPr/>
        </p:nvSpPr>
        <p:spPr>
          <a:xfrm>
            <a:off x="155010" y="8482182"/>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17" name="CuadroTexto 16">
            <a:extLst>
              <a:ext uri="{FF2B5EF4-FFF2-40B4-BE49-F238E27FC236}">
                <a16:creationId xmlns:a16="http://schemas.microsoft.com/office/drawing/2014/main" xmlns="" id="{0F2E1BD0-C222-4664-BF20-F2B39DE4E04B}"/>
              </a:ext>
            </a:extLst>
          </p:cNvPr>
          <p:cNvSpPr txBox="1"/>
          <p:nvPr/>
        </p:nvSpPr>
        <p:spPr>
          <a:xfrm>
            <a:off x="9164785" y="7457964"/>
            <a:ext cx="8821572" cy="1815882"/>
          </a:xfrm>
          <a:prstGeom prst="rect">
            <a:avLst/>
          </a:prstGeom>
          <a:solidFill>
            <a:schemeClr val="accent2">
              <a:lumMod val="40000"/>
              <a:lumOff val="60000"/>
            </a:schemeClr>
          </a:solidFill>
        </p:spPr>
        <p:txBody>
          <a:bodyPr wrap="square" rtlCol="0">
            <a:spAutoFit/>
          </a:bodyPr>
          <a:lstStyle/>
          <a:p>
            <a:pPr algn="just"/>
            <a:r>
              <a:rPr lang="es-ES" sz="2800" dirty="0">
                <a:latin typeface="Aptos" panose="020B0004020202020204" pitchFamily="34" charset="0"/>
              </a:rPr>
              <a:t>T</a:t>
            </a:r>
            <a:r>
              <a:rPr lang="es-ES" sz="2800" dirty="0">
                <a:effectLst/>
                <a:latin typeface="Aptos" panose="020B0004020202020204" pitchFamily="34" charset="0"/>
              </a:rPr>
              <a:t>e </a:t>
            </a:r>
            <a:r>
              <a:rPr lang="es-ES" sz="2800" dirty="0">
                <a:latin typeface="Aptos" panose="020B0004020202020204" pitchFamily="34" charset="0"/>
              </a:rPr>
              <a:t>pedimos por nosotros </a:t>
            </a:r>
            <a:r>
              <a:rPr lang="es-ES" sz="2800" dirty="0">
                <a:effectLst/>
                <a:latin typeface="Aptos" panose="020B0004020202020204" pitchFamily="34" charset="0"/>
              </a:rPr>
              <a:t>para que </a:t>
            </a:r>
            <a:r>
              <a:rPr lang="es-ES" sz="2800" dirty="0">
                <a:latin typeface="Aptos" panose="020B0004020202020204" pitchFamily="34" charset="0"/>
              </a:rPr>
              <a:t>seamos capaces de </a:t>
            </a:r>
            <a:r>
              <a:rPr lang="es-ES" sz="2800" dirty="0">
                <a:effectLst/>
                <a:latin typeface="Aptos" panose="020B0004020202020204" pitchFamily="34" charset="0"/>
              </a:rPr>
              <a:t>reconocerte verdaderamente en tu Palabra y en quienes nos rodean. </a:t>
            </a:r>
            <a:r>
              <a:rPr lang="es-ES" sz="2800" b="1" dirty="0">
                <a:effectLst/>
                <a:latin typeface="Aptos" panose="020B0004020202020204" pitchFamily="34" charset="0"/>
              </a:rPr>
              <a:t>Con María, roguemos al Señor.</a:t>
            </a:r>
          </a:p>
          <a:p>
            <a:pPr algn="ctr"/>
            <a:r>
              <a:rPr lang="es-ES" sz="2800" i="1" dirty="0">
                <a:latin typeface="Aptos" panose="020B0004020202020204" pitchFamily="34" charset="0"/>
              </a:rPr>
              <a:t>(podemos agregar nuestras propias intenciones)</a:t>
            </a:r>
            <a:endParaRPr lang="es-CL" sz="2800" i="1" dirty="0">
              <a:effectLst/>
              <a:latin typeface="Aptos" panose="020B0004020202020204" pitchFamily="34" charset="0"/>
            </a:endParaRPr>
          </a:p>
        </p:txBody>
      </p:sp>
      <p:sp>
        <p:nvSpPr>
          <p:cNvPr id="18" name="CuadroTexto 17">
            <a:extLst>
              <a:ext uri="{FF2B5EF4-FFF2-40B4-BE49-F238E27FC236}">
                <a16:creationId xmlns:a16="http://schemas.microsoft.com/office/drawing/2014/main" xmlns="" id="{F9CE36AC-1546-B22E-A384-95B667C39C8D}"/>
              </a:ext>
            </a:extLst>
          </p:cNvPr>
          <p:cNvSpPr txBox="1"/>
          <p:nvPr/>
        </p:nvSpPr>
        <p:spPr>
          <a:xfrm>
            <a:off x="95779" y="191866"/>
            <a:ext cx="2731381" cy="707886"/>
          </a:xfrm>
          <a:prstGeom prst="rect">
            <a:avLst/>
          </a:prstGeom>
          <a:solidFill>
            <a:srgbClr val="FFC000"/>
          </a:solidFill>
        </p:spPr>
        <p:txBody>
          <a:bodyPr wrap="square" rtlCol="0">
            <a:spAutoFit/>
          </a:bodyPr>
          <a:lstStyle/>
          <a:p>
            <a:pPr algn="ctr"/>
            <a:r>
              <a:rPr lang="es-ES" sz="4000" b="1" dirty="0">
                <a:latin typeface="Abadi" panose="020B0604020104020204" pitchFamily="34" charset="0"/>
              </a:rPr>
              <a:t>MARTES 06</a:t>
            </a:r>
            <a:endParaRPr lang="es-CL" sz="4000" b="1" dirty="0">
              <a:latin typeface="Abadi" panose="020B0604020104020204" pitchFamily="34" charset="0"/>
            </a:endParaRPr>
          </a:p>
        </p:txBody>
      </p:sp>
      <p:sp>
        <p:nvSpPr>
          <p:cNvPr id="19" name="CuadroTexto 18">
            <a:extLst>
              <a:ext uri="{FF2B5EF4-FFF2-40B4-BE49-F238E27FC236}">
                <a16:creationId xmlns:a16="http://schemas.microsoft.com/office/drawing/2014/main" xmlns="" id="{8CC6136E-7E50-18A7-0586-0B9B3664DFC6}"/>
              </a:ext>
            </a:extLst>
          </p:cNvPr>
          <p:cNvSpPr txBox="1"/>
          <p:nvPr/>
        </p:nvSpPr>
        <p:spPr>
          <a:xfrm>
            <a:off x="381763" y="2443912"/>
            <a:ext cx="366839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20" name="CuadroTexto 19">
            <a:extLst>
              <a:ext uri="{FF2B5EF4-FFF2-40B4-BE49-F238E27FC236}">
                <a16:creationId xmlns:a16="http://schemas.microsoft.com/office/drawing/2014/main" xmlns="" id="{793152CB-30F0-C8F9-6E5D-9D7B260CE911}"/>
              </a:ext>
            </a:extLst>
          </p:cNvPr>
          <p:cNvSpPr txBox="1"/>
          <p:nvPr/>
        </p:nvSpPr>
        <p:spPr>
          <a:xfrm>
            <a:off x="621300" y="1060814"/>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21" name="CuadroTexto 20">
            <a:extLst>
              <a:ext uri="{FF2B5EF4-FFF2-40B4-BE49-F238E27FC236}">
                <a16:creationId xmlns:a16="http://schemas.microsoft.com/office/drawing/2014/main" xmlns="" id="{FDAF9BF6-15D4-D3A4-A449-289F4AB9809E}"/>
              </a:ext>
            </a:extLst>
          </p:cNvPr>
          <p:cNvSpPr txBox="1"/>
          <p:nvPr/>
        </p:nvSpPr>
        <p:spPr>
          <a:xfrm>
            <a:off x="5726669" y="8736094"/>
            <a:ext cx="28154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22" name="CuadroTexto 21">
            <a:extLst>
              <a:ext uri="{FF2B5EF4-FFF2-40B4-BE49-F238E27FC236}">
                <a16:creationId xmlns:a16="http://schemas.microsoft.com/office/drawing/2014/main" xmlns="" id="{57DD57EF-B474-C859-51D0-229398AE6739}"/>
              </a:ext>
            </a:extLst>
          </p:cNvPr>
          <p:cNvSpPr txBox="1"/>
          <p:nvPr/>
        </p:nvSpPr>
        <p:spPr>
          <a:xfrm>
            <a:off x="9522494" y="6882641"/>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23" name="Diagrama de flujo: conector 22">
            <a:extLst>
              <a:ext uri="{FF2B5EF4-FFF2-40B4-BE49-F238E27FC236}">
                <a16:creationId xmlns:a16="http://schemas.microsoft.com/office/drawing/2014/main" xmlns="" id="{C172AB63-D1AE-61D8-E557-3449DDDDFCF7}"/>
              </a:ext>
            </a:extLst>
          </p:cNvPr>
          <p:cNvSpPr/>
          <p:nvPr/>
        </p:nvSpPr>
        <p:spPr>
          <a:xfrm>
            <a:off x="155010" y="2306095"/>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sp>
        <p:nvSpPr>
          <p:cNvPr id="24" name="Diagrama de flujo: conector 23">
            <a:extLst>
              <a:ext uri="{FF2B5EF4-FFF2-40B4-BE49-F238E27FC236}">
                <a16:creationId xmlns:a16="http://schemas.microsoft.com/office/drawing/2014/main" xmlns="" id="{A17ACF0A-03E1-AF57-B4A4-9F42A035E80C}"/>
              </a:ext>
            </a:extLst>
          </p:cNvPr>
          <p:cNvSpPr/>
          <p:nvPr/>
        </p:nvSpPr>
        <p:spPr>
          <a:xfrm>
            <a:off x="109991" y="934186"/>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25" name="Diagrama de flujo: conector 24">
            <a:extLst>
              <a:ext uri="{FF2B5EF4-FFF2-40B4-BE49-F238E27FC236}">
                <a16:creationId xmlns:a16="http://schemas.microsoft.com/office/drawing/2014/main" xmlns="" id="{D495A420-5EC1-A6E8-B4DB-95314909403A}"/>
              </a:ext>
            </a:extLst>
          </p:cNvPr>
          <p:cNvSpPr/>
          <p:nvPr/>
        </p:nvSpPr>
        <p:spPr>
          <a:xfrm>
            <a:off x="8882144" y="6828755"/>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sp>
        <p:nvSpPr>
          <p:cNvPr id="26" name="Diagrama de flujo: conector 25">
            <a:extLst>
              <a:ext uri="{FF2B5EF4-FFF2-40B4-BE49-F238E27FC236}">
                <a16:creationId xmlns:a16="http://schemas.microsoft.com/office/drawing/2014/main" xmlns="" id="{1E270BCC-7C23-9B61-B8EE-8916184BBDB8}"/>
              </a:ext>
            </a:extLst>
          </p:cNvPr>
          <p:cNvSpPr/>
          <p:nvPr/>
        </p:nvSpPr>
        <p:spPr>
          <a:xfrm>
            <a:off x="4875268" y="8627915"/>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27" name="Picture 4" descr="Este clip de dibujos animados muestra una ilustración de la Santa Biblia  cristiana | Vector Premium">
            <a:extLst>
              <a:ext uri="{FF2B5EF4-FFF2-40B4-BE49-F238E27FC236}">
                <a16:creationId xmlns:a16="http://schemas.microsoft.com/office/drawing/2014/main" xmlns="" id="{69CA8997-EE80-D353-A697-329001850FE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6553631" y="2133674"/>
            <a:ext cx="1165183" cy="11651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Burbuja de habla con signo de interrogación nube icono aislado | Vector  Premium">
            <a:extLst>
              <a:ext uri="{FF2B5EF4-FFF2-40B4-BE49-F238E27FC236}">
                <a16:creationId xmlns:a16="http://schemas.microsoft.com/office/drawing/2014/main" xmlns="" id="{68B2D815-7C5A-35FA-1157-B0493A811A6A}"/>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3658382" y="2324488"/>
            <a:ext cx="1121255" cy="11212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11 mil resultados de imágenes, fotos de stock e ilustraciones libres de  regalías para Cartoon prayer hand | Shutterstock">
            <a:extLst>
              <a:ext uri="{FF2B5EF4-FFF2-40B4-BE49-F238E27FC236}">
                <a16:creationId xmlns:a16="http://schemas.microsoft.com/office/drawing/2014/main" xmlns="" id="{FAE37901-E456-EA64-A50C-817F1CF6095F}"/>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12329450" y="6787532"/>
            <a:ext cx="774832" cy="7748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Marrón Color Cristianismo Cruz, Ilustración Vectorial Ilustraciones svg,  vectoriales, clip art vectorizado libre de derechos. Image 47993089">
            <a:extLst>
              <a:ext uri="{FF2B5EF4-FFF2-40B4-BE49-F238E27FC236}">
                <a16:creationId xmlns:a16="http://schemas.microsoft.com/office/drawing/2014/main" xmlns="" id="{E0A93185-C685-BB40-9E60-7BBC6A61CE2A}"/>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5308" b="95154" l="10000" r="90000">
                        <a14:foregroundMark x1="54000" y1="8154" x2="54000" y2="8154"/>
                        <a14:foregroundMark x1="47923" y1="7538" x2="47923" y2="7538"/>
                        <a14:foregroundMark x1="55692" y1="5308" x2="55692" y2="5308"/>
                        <a14:foregroundMark x1="53000" y1="93769" x2="53000" y2="93769"/>
                        <a14:foregroundMark x1="55077" y1="95154" x2="55077" y2="95154"/>
                      </a14:backgroundRemoval>
                    </a14:imgEffect>
                  </a14:imgLayer>
                </a14:imgProps>
              </a:ext>
              <a:ext uri="{28A0092B-C50C-407E-A947-70E740481C1C}">
                <a14:useLocalDpi xmlns:a14="http://schemas.microsoft.com/office/drawing/2010/main" val="0"/>
              </a:ext>
            </a:extLst>
          </a:blip>
          <a:srcRect/>
          <a:stretch>
            <a:fillRect/>
          </a:stretch>
        </p:blipFill>
        <p:spPr bwMode="auto">
          <a:xfrm rot="1181137">
            <a:off x="8012008" y="8111791"/>
            <a:ext cx="1201794" cy="1201794"/>
          </a:xfrm>
          <a:prstGeom prst="rect">
            <a:avLst/>
          </a:prstGeom>
          <a:noFill/>
          <a:extLst>
            <a:ext uri="{909E8E84-426E-40DD-AFC4-6F175D3DCCD1}">
              <a14:hiddenFill xmlns:a14="http://schemas.microsoft.com/office/drawing/2010/main">
                <a:solidFill>
                  <a:srgbClr val="FFFFFF"/>
                </a:solidFill>
              </a14:hiddenFill>
            </a:ext>
          </a:extLst>
        </p:spPr>
      </p:pic>
      <p:sp>
        <p:nvSpPr>
          <p:cNvPr id="31" name="Diagrama de flujo: conector 30">
            <a:extLst>
              <a:ext uri="{FF2B5EF4-FFF2-40B4-BE49-F238E27FC236}">
                <a16:creationId xmlns:a16="http://schemas.microsoft.com/office/drawing/2014/main" xmlns="" id="{28C17986-70EF-06D0-97AF-9C021F5C35E4}"/>
              </a:ext>
            </a:extLst>
          </p:cNvPr>
          <p:cNvSpPr/>
          <p:nvPr/>
        </p:nvSpPr>
        <p:spPr>
          <a:xfrm>
            <a:off x="8916664" y="2572402"/>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pic>
        <p:nvPicPr>
          <p:cNvPr id="32" name="Picture 4" descr="Boletín Boletín 2011: Un año junto a Chaminade">
            <a:extLst>
              <a:ext uri="{FF2B5EF4-FFF2-40B4-BE49-F238E27FC236}">
                <a16:creationId xmlns:a16="http://schemas.microsoft.com/office/drawing/2014/main" xmlns="" id="{23501B7A-6384-C1C5-47AD-EC8588017B51}"/>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3891" b="96887" l="9694" r="94898">
                        <a14:foregroundMark x1="67347" y1="20233" x2="67347" y2="20233"/>
                        <a14:foregroundMark x1="57143" y1="8560" x2="57143" y2="8560"/>
                        <a14:foregroundMark x1="52041" y1="4669" x2="52041" y2="4669"/>
                        <a14:foregroundMark x1="22449" y1="66926" x2="22449" y2="66926"/>
                        <a14:foregroundMark x1="11224" y1="71595" x2="11224" y2="71595"/>
                        <a14:foregroundMark x1="8163" y1="69261" x2="48469" y2="64591"/>
                        <a14:foregroundMark x1="48469" y1="64591" x2="79592" y2="65370"/>
                        <a14:foregroundMark x1="79592" y1="65370" x2="75000" y2="93774"/>
                        <a14:foregroundMark x1="75000" y1="93774" x2="48980" y2="97276"/>
                        <a14:foregroundMark x1="45918" y1="52918" x2="46429" y2="26070"/>
                        <a14:foregroundMark x1="46429" y1="26070" x2="60204" y2="40467"/>
                        <a14:foregroundMark x1="43878" y1="14786" x2="71429" y2="30350"/>
                        <a14:foregroundMark x1="73469" y1="46693" x2="73469" y2="46693"/>
                        <a14:foregroundMark x1="21429" y1="37354" x2="21429" y2="37354"/>
                        <a14:foregroundMark x1="17347" y1="38132" x2="17347" y2="38132"/>
                        <a14:foregroundMark x1="13265" y1="38132" x2="13265" y2="38132"/>
                        <a14:foregroundMark x1="46939" y1="79377" x2="46939" y2="79377"/>
                        <a14:foregroundMark x1="46939" y1="81712" x2="35204" y2="63424"/>
                        <a14:foregroundMark x1="35204" y1="63424" x2="86735" y2="80934"/>
                        <a14:foregroundMark x1="50000" y1="70817" x2="84694" y2="72763"/>
                        <a14:foregroundMark x1="84694" y1="72763" x2="94898" y2="7782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7024208" y="66508"/>
            <a:ext cx="1189119" cy="155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1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xmlns="" id="{060BD977-9348-892F-0757-67E22347DF65}"/>
            </a:ext>
          </a:extLst>
        </p:cNvPr>
        <p:cNvGrpSpPr/>
        <p:nvPr/>
      </p:nvGrpSpPr>
      <p:grpSpPr>
        <a:xfrm>
          <a:off x="0" y="0"/>
          <a:ext cx="0" cy="0"/>
          <a:chOff x="0" y="0"/>
          <a:chExt cx="0" cy="0"/>
        </a:xfrm>
      </p:grpSpPr>
      <p:sp>
        <p:nvSpPr>
          <p:cNvPr id="51" name="Freeform 2">
            <a:extLst>
              <a:ext uri="{FF2B5EF4-FFF2-40B4-BE49-F238E27FC236}">
                <a16:creationId xmlns:a16="http://schemas.microsoft.com/office/drawing/2014/main" xmlns="" id="{DA7D6197-DB4E-81D7-E42A-A278F22CA670}"/>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txBody>
          <a:bodyPr/>
          <a:lstStyle/>
          <a:p>
            <a:endParaRPr lang="es-CL"/>
          </a:p>
        </p:txBody>
      </p:sp>
      <p:sp>
        <p:nvSpPr>
          <p:cNvPr id="2" name="Freeform 2">
            <a:extLst>
              <a:ext uri="{FF2B5EF4-FFF2-40B4-BE49-F238E27FC236}">
                <a16:creationId xmlns:a16="http://schemas.microsoft.com/office/drawing/2014/main" xmlns="" id="{E1FACF71-7DC9-DAD9-D365-42B1A1E66876}"/>
              </a:ext>
            </a:extLst>
          </p:cNvPr>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xmlns="" r:embed="rId6"/>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xmlns="" id="{353E3821-3BCF-9778-A2F7-D76960BBCDD8}"/>
              </a:ext>
            </a:extLst>
          </p:cNvPr>
          <p:cNvSpPr/>
          <p:nvPr/>
        </p:nvSpPr>
        <p:spPr>
          <a:xfrm rot="989189" flipV="1">
            <a:off x="-1391845" y="4857086"/>
            <a:ext cx="9799857" cy="6799090"/>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xmlns="" r:embed="rId8"/>
                </a:ext>
              </a:extLst>
            </a:blip>
            <a:stretch>
              <a:fillRect/>
            </a:stretch>
          </a:blipFill>
          <a:ln cap="sq">
            <a:noFill/>
            <a:prstDash val="solid"/>
            <a:miter/>
          </a:ln>
        </p:spPr>
        <p:txBody>
          <a:bodyPr/>
          <a:lstStyle/>
          <a:p>
            <a:endParaRPr lang="es-CL"/>
          </a:p>
        </p:txBody>
      </p:sp>
      <p:sp>
        <p:nvSpPr>
          <p:cNvPr id="5" name="Freeform 5">
            <a:extLst>
              <a:ext uri="{FF2B5EF4-FFF2-40B4-BE49-F238E27FC236}">
                <a16:creationId xmlns:a16="http://schemas.microsoft.com/office/drawing/2014/main" xmlns="" id="{64D37B5B-332E-0528-8573-435A75634940}"/>
              </a:ext>
            </a:extLst>
          </p:cNvPr>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xmlns="" r:embed="rId10"/>
                </a:ext>
              </a:extLst>
            </a:blip>
            <a:stretch>
              <a:fillRect/>
            </a:stretch>
          </a:blipFill>
        </p:spPr>
        <p:txBody>
          <a:bodyPr/>
          <a:lstStyle/>
          <a:p>
            <a:endParaRPr lang="es-CL"/>
          </a:p>
        </p:txBody>
      </p:sp>
      <p:sp>
        <p:nvSpPr>
          <p:cNvPr id="34" name="CuadroTexto 33">
            <a:extLst>
              <a:ext uri="{FF2B5EF4-FFF2-40B4-BE49-F238E27FC236}">
                <a16:creationId xmlns:a16="http://schemas.microsoft.com/office/drawing/2014/main" xmlns="" id="{10E2F05D-0842-AB33-3C99-E2B34F4E5C25}"/>
              </a:ext>
            </a:extLst>
          </p:cNvPr>
          <p:cNvSpPr txBox="1"/>
          <p:nvPr/>
        </p:nvSpPr>
        <p:spPr>
          <a:xfrm>
            <a:off x="131603" y="1329064"/>
            <a:ext cx="6336474" cy="2962513"/>
          </a:xfrm>
          <a:prstGeom prst="roundRect">
            <a:avLst/>
          </a:prstGeom>
          <a:solidFill>
            <a:schemeClr val="accent4">
              <a:lumMod val="40000"/>
              <a:lumOff val="60000"/>
            </a:schemeClr>
          </a:solidFill>
        </p:spPr>
        <p:txBody>
          <a:bodyPr wrap="square">
            <a:spAutoFit/>
          </a:bodyPr>
          <a:lstStyle/>
          <a:p>
            <a:pPr algn="ctr"/>
            <a:r>
              <a:rPr lang="es-ES" sz="2800" dirty="0">
                <a:latin typeface="Aptos" panose="020B0004020202020204" pitchFamily="34" charset="0"/>
              </a:rPr>
              <a:t>Muy buenos días. Iniciamos un nuevo día, ofreciendo a Dios nuestra vida y pidiéndole que renueve nuestro compromiso de amarnos los unos a los otros.. </a:t>
            </a:r>
            <a:r>
              <a:rPr lang="es-ES" sz="2800" b="1" dirty="0">
                <a:latin typeface="Aptos" panose="020B0004020202020204" pitchFamily="34" charset="0"/>
              </a:rPr>
              <a:t>+ En el nombre del Padre, del hijo y del Espíritu Santo. Amén.</a:t>
            </a:r>
          </a:p>
        </p:txBody>
      </p:sp>
      <p:sp>
        <p:nvSpPr>
          <p:cNvPr id="35" name="CuadroTexto 34">
            <a:extLst>
              <a:ext uri="{FF2B5EF4-FFF2-40B4-BE49-F238E27FC236}">
                <a16:creationId xmlns:a16="http://schemas.microsoft.com/office/drawing/2014/main" xmlns="" id="{69B2A51A-364C-C0B4-2B26-C6D77F90C502}"/>
              </a:ext>
            </a:extLst>
          </p:cNvPr>
          <p:cNvSpPr txBox="1"/>
          <p:nvPr/>
        </p:nvSpPr>
        <p:spPr>
          <a:xfrm>
            <a:off x="3793048" y="98121"/>
            <a:ext cx="12208952" cy="892552"/>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600" i="1" dirty="0">
                <a:latin typeface="Aptos" panose="020B0004020202020204" pitchFamily="34" charset="0"/>
              </a:rPr>
              <a:t>La alegría del Evangelio llena la vida de quienes se encuentran con Jesús. Con Jesucristo siempre nace y renace la alegría. </a:t>
            </a:r>
            <a:r>
              <a:rPr lang="es-ES" sz="2600" b="1" i="1" dirty="0">
                <a:latin typeface="Aptos" panose="020B0004020202020204" pitchFamily="34" charset="0"/>
              </a:rPr>
              <a:t>(Papa Francisco)</a:t>
            </a:r>
          </a:p>
        </p:txBody>
      </p:sp>
      <p:sp>
        <p:nvSpPr>
          <p:cNvPr id="40" name="CuadroTexto 39">
            <a:extLst>
              <a:ext uri="{FF2B5EF4-FFF2-40B4-BE49-F238E27FC236}">
                <a16:creationId xmlns:a16="http://schemas.microsoft.com/office/drawing/2014/main" xmlns="" id="{78628553-EB07-863A-24D3-083F127FEBFB}"/>
              </a:ext>
            </a:extLst>
          </p:cNvPr>
          <p:cNvSpPr txBox="1"/>
          <p:nvPr/>
        </p:nvSpPr>
        <p:spPr>
          <a:xfrm>
            <a:off x="173135" y="5180273"/>
            <a:ext cx="7842173" cy="4972288"/>
          </a:xfrm>
          <a:prstGeom prst="roundRect">
            <a:avLst>
              <a:gd name="adj" fmla="val 6084"/>
            </a:avLst>
          </a:prstGeom>
          <a:solidFill>
            <a:schemeClr val="accent6">
              <a:lumMod val="20000"/>
              <a:lumOff val="80000"/>
            </a:schemeClr>
          </a:solidFill>
        </p:spPr>
        <p:txBody>
          <a:bodyPr wrap="square" rtlCol="0">
            <a:spAutoFit/>
          </a:bodyPr>
          <a:lstStyle/>
          <a:p>
            <a:pPr algn="just"/>
            <a:r>
              <a:rPr lang="es-ES" sz="2800" dirty="0">
                <a:latin typeface="Aptos" panose="020B0004020202020204" pitchFamily="34" charset="0"/>
              </a:rPr>
              <a:t>Jesús dijo a la gente: Yo soy el pan de Vida. El que viene a mí jamás tendrá hambre; el que cree en mí jamás tendrá sed. Pero ya les he dicho: ustedes me han visto y sin embargo no creen. Todo lo que me da el Padre viene a mí, y al que venga a mí Yo no lo rechazaré, porque he bajado del cielo, no para hacer mi voluntad, sino la de Aquél que me envió. Esta es la voluntad de mi Padre: que el que ve al Hijo y cree en Él tenga Vida eterna y que Yo lo resucite en el último día. </a:t>
            </a:r>
            <a:r>
              <a:rPr lang="es-ES" sz="2800" b="1" dirty="0">
                <a:latin typeface="Aptos" panose="020B0004020202020204" pitchFamily="34" charset="0"/>
              </a:rPr>
              <a:t>Palabra del Dios.</a:t>
            </a:r>
          </a:p>
        </p:txBody>
      </p:sp>
      <p:sp>
        <p:nvSpPr>
          <p:cNvPr id="41" name="CuadroTexto 40">
            <a:extLst>
              <a:ext uri="{FF2B5EF4-FFF2-40B4-BE49-F238E27FC236}">
                <a16:creationId xmlns:a16="http://schemas.microsoft.com/office/drawing/2014/main" xmlns="" id="{3646BB2C-43A2-D878-9767-64CD1CB9AC43}"/>
              </a:ext>
            </a:extLst>
          </p:cNvPr>
          <p:cNvSpPr txBox="1"/>
          <p:nvPr/>
        </p:nvSpPr>
        <p:spPr>
          <a:xfrm>
            <a:off x="8983182" y="6787572"/>
            <a:ext cx="8743957" cy="954107"/>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Nos consagramos a María, diciendo: </a:t>
            </a:r>
            <a:r>
              <a:rPr lang="es-CL" sz="2800" b="1" dirty="0">
                <a:latin typeface="Aptos" panose="020B0004020202020204" pitchFamily="34" charset="0"/>
              </a:rPr>
              <a:t>“Señor Dios nuestro…</a:t>
            </a:r>
          </a:p>
        </p:txBody>
      </p:sp>
      <p:sp>
        <p:nvSpPr>
          <p:cNvPr id="42" name="CuadroTexto 41">
            <a:extLst>
              <a:ext uri="{FF2B5EF4-FFF2-40B4-BE49-F238E27FC236}">
                <a16:creationId xmlns:a16="http://schemas.microsoft.com/office/drawing/2014/main" xmlns="" id="{300F3A69-4FC0-940B-832C-5CA1AC0FB707}"/>
              </a:ext>
            </a:extLst>
          </p:cNvPr>
          <p:cNvSpPr txBox="1"/>
          <p:nvPr/>
        </p:nvSpPr>
        <p:spPr>
          <a:xfrm>
            <a:off x="8878347" y="8365248"/>
            <a:ext cx="9312752" cy="1815882"/>
          </a:xfrm>
          <a:prstGeom prst="rect">
            <a:avLst/>
          </a:prstGeom>
          <a:solidFill>
            <a:schemeClr val="accent1">
              <a:lumMod val="20000"/>
              <a:lumOff val="80000"/>
            </a:schemeClr>
          </a:solidFill>
        </p:spPr>
        <p:txBody>
          <a:bodyPr wrap="square" rtlCol="0">
            <a:spAutoFit/>
          </a:bodyPr>
          <a:lstStyle/>
          <a:p>
            <a:pPr algn="just"/>
            <a:r>
              <a:rPr lang="es-ES" sz="2800" dirty="0">
                <a:latin typeface="Aptos" panose="020B0004020202020204" pitchFamily="34" charset="0"/>
              </a:rPr>
              <a:t>Señor, Jesús, enséñanos a ser buenos como tú eres bueno, reflejando tu amor y bondad en cada palabra y acción. Terminamos la oración, </a:t>
            </a:r>
            <a:r>
              <a:rPr lang="es-ES" sz="2800" b="1" dirty="0">
                <a:latin typeface="Aptos" panose="020B0004020202020204" pitchFamily="34" charset="0"/>
              </a:rPr>
              <a:t>en el nombre del Padre, del Hijo y del Espíritu Santo. </a:t>
            </a:r>
            <a:r>
              <a:rPr lang="es-CL" sz="2800" b="1" dirty="0">
                <a:latin typeface="Aptos" panose="020B0004020202020204" pitchFamily="34" charset="0"/>
              </a:rPr>
              <a:t>Amén.</a:t>
            </a:r>
          </a:p>
        </p:txBody>
      </p:sp>
      <p:sp>
        <p:nvSpPr>
          <p:cNvPr id="43" name="Diagrama de flujo: conector 42">
            <a:extLst>
              <a:ext uri="{FF2B5EF4-FFF2-40B4-BE49-F238E27FC236}">
                <a16:creationId xmlns:a16="http://schemas.microsoft.com/office/drawing/2014/main" xmlns="" id="{DE8E1575-367D-824D-396C-4B0E71A2E85D}"/>
              </a:ext>
            </a:extLst>
          </p:cNvPr>
          <p:cNvSpPr/>
          <p:nvPr/>
        </p:nvSpPr>
        <p:spPr>
          <a:xfrm>
            <a:off x="8193031" y="6861622"/>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49" name="CuadroTexto 48">
            <a:extLst>
              <a:ext uri="{FF2B5EF4-FFF2-40B4-BE49-F238E27FC236}">
                <a16:creationId xmlns:a16="http://schemas.microsoft.com/office/drawing/2014/main" xmlns="" id="{1C922B0A-1C57-57B3-70E7-949F4D87044A}"/>
              </a:ext>
            </a:extLst>
          </p:cNvPr>
          <p:cNvSpPr txBox="1"/>
          <p:nvPr/>
        </p:nvSpPr>
        <p:spPr>
          <a:xfrm>
            <a:off x="8298613" y="5261675"/>
            <a:ext cx="9857784" cy="1384995"/>
          </a:xfrm>
          <a:prstGeom prst="rect">
            <a:avLst/>
          </a:prstGeom>
          <a:solidFill>
            <a:schemeClr val="accent2">
              <a:lumMod val="40000"/>
              <a:lumOff val="60000"/>
            </a:schemeClr>
          </a:solidFill>
        </p:spPr>
        <p:txBody>
          <a:bodyPr wrap="square" rtlCol="0">
            <a:spAutoFit/>
          </a:bodyPr>
          <a:lstStyle/>
          <a:p>
            <a:pPr algn="just"/>
            <a:r>
              <a:rPr lang="es-ES" sz="2800" dirty="0">
                <a:latin typeface="Aptos" panose="020B0004020202020204" pitchFamily="34" charset="0"/>
              </a:rPr>
              <a:t>Te pedimos, Señor, que concedas alivio y fortaleza a los enfermos de la comunidad</a:t>
            </a:r>
            <a:r>
              <a:rPr lang="es-ES" sz="2800" dirty="0">
                <a:effectLst/>
                <a:latin typeface="Aptos" panose="020B0004020202020204" pitchFamily="34" charset="0"/>
              </a:rPr>
              <a:t>. </a:t>
            </a:r>
            <a:r>
              <a:rPr lang="es-ES" sz="2800" b="1" dirty="0">
                <a:effectLst/>
                <a:latin typeface="Aptos" panose="020B0004020202020204" pitchFamily="34" charset="0"/>
              </a:rPr>
              <a:t>Con María, roguemos al Señor.</a:t>
            </a:r>
          </a:p>
          <a:p>
            <a:pPr algn="ctr"/>
            <a:r>
              <a:rPr lang="es-ES" sz="2800" i="1" dirty="0">
                <a:latin typeface="Aptos" panose="020B0004020202020204" pitchFamily="34" charset="0"/>
              </a:rPr>
              <a:t>(podemos agregar nuestras propias intenciones)</a:t>
            </a:r>
            <a:endParaRPr lang="es-CL" sz="2800" i="1" dirty="0">
              <a:effectLst/>
              <a:latin typeface="Aptos" panose="020B0004020202020204" pitchFamily="34" charset="0"/>
            </a:endParaRPr>
          </a:p>
        </p:txBody>
      </p:sp>
      <p:sp>
        <p:nvSpPr>
          <p:cNvPr id="33" name="CuadroTexto 32">
            <a:extLst>
              <a:ext uri="{FF2B5EF4-FFF2-40B4-BE49-F238E27FC236}">
                <a16:creationId xmlns:a16="http://schemas.microsoft.com/office/drawing/2014/main" xmlns="" id="{462A7E6F-D00E-3FD0-B7D1-1AB7A7604201}"/>
              </a:ext>
            </a:extLst>
          </p:cNvPr>
          <p:cNvSpPr txBox="1"/>
          <p:nvPr/>
        </p:nvSpPr>
        <p:spPr>
          <a:xfrm>
            <a:off x="95780" y="191866"/>
            <a:ext cx="3623394" cy="707886"/>
          </a:xfrm>
          <a:prstGeom prst="rect">
            <a:avLst/>
          </a:prstGeom>
          <a:solidFill>
            <a:srgbClr val="FFC000"/>
          </a:solidFill>
        </p:spPr>
        <p:txBody>
          <a:bodyPr wrap="square" rtlCol="0">
            <a:spAutoFit/>
          </a:bodyPr>
          <a:lstStyle/>
          <a:p>
            <a:pPr algn="ctr"/>
            <a:r>
              <a:rPr lang="es-ES" sz="4000" b="1" dirty="0">
                <a:latin typeface="Abadi" panose="020B0604020104020204" pitchFamily="34" charset="0"/>
              </a:rPr>
              <a:t>MIÉRCOLES 07</a:t>
            </a:r>
            <a:endParaRPr lang="es-CL" sz="4000" b="1" dirty="0">
              <a:latin typeface="Abadi" panose="020B0604020104020204" pitchFamily="34" charset="0"/>
            </a:endParaRPr>
          </a:p>
        </p:txBody>
      </p:sp>
      <p:sp>
        <p:nvSpPr>
          <p:cNvPr id="53" name="CuadroTexto 52">
            <a:extLst>
              <a:ext uri="{FF2B5EF4-FFF2-40B4-BE49-F238E27FC236}">
                <a16:creationId xmlns:a16="http://schemas.microsoft.com/office/drawing/2014/main" xmlns="" id="{BCDFA68E-D0C3-3EAE-D0F2-B08725C7CEF8}"/>
              </a:ext>
            </a:extLst>
          </p:cNvPr>
          <p:cNvSpPr txBox="1"/>
          <p:nvPr/>
        </p:nvSpPr>
        <p:spPr>
          <a:xfrm>
            <a:off x="588089" y="944333"/>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54" name="CuadroTexto 53">
            <a:extLst>
              <a:ext uri="{FF2B5EF4-FFF2-40B4-BE49-F238E27FC236}">
                <a16:creationId xmlns:a16="http://schemas.microsoft.com/office/drawing/2014/main" xmlns="" id="{B9EB0EDB-8123-6876-B705-4F65246493DB}"/>
              </a:ext>
            </a:extLst>
          </p:cNvPr>
          <p:cNvSpPr txBox="1"/>
          <p:nvPr/>
        </p:nvSpPr>
        <p:spPr>
          <a:xfrm>
            <a:off x="8935859" y="7882581"/>
            <a:ext cx="28154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45" name="Diagrama de flujo: conector 44">
            <a:extLst>
              <a:ext uri="{FF2B5EF4-FFF2-40B4-BE49-F238E27FC236}">
                <a16:creationId xmlns:a16="http://schemas.microsoft.com/office/drawing/2014/main" xmlns="" id="{59CE6BFF-D388-4326-1CE4-50BCF64A2378}"/>
              </a:ext>
            </a:extLst>
          </p:cNvPr>
          <p:cNvSpPr/>
          <p:nvPr/>
        </p:nvSpPr>
        <p:spPr>
          <a:xfrm>
            <a:off x="76780" y="817705"/>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44" name="Diagrama de flujo: conector 43">
            <a:extLst>
              <a:ext uri="{FF2B5EF4-FFF2-40B4-BE49-F238E27FC236}">
                <a16:creationId xmlns:a16="http://schemas.microsoft.com/office/drawing/2014/main" xmlns="" id="{15066060-88B1-5C80-2973-088AFEF65517}"/>
              </a:ext>
            </a:extLst>
          </p:cNvPr>
          <p:cNvSpPr/>
          <p:nvPr/>
        </p:nvSpPr>
        <p:spPr>
          <a:xfrm>
            <a:off x="8193031" y="7828234"/>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1034" name="Picture 10" descr="Marrón Color Cristianismo Cruz, Ilustración Vectorial Ilustraciones svg,  vectoriales, clip art vectorizado libre de derechos. Image 47993089">
            <a:extLst>
              <a:ext uri="{FF2B5EF4-FFF2-40B4-BE49-F238E27FC236}">
                <a16:creationId xmlns:a16="http://schemas.microsoft.com/office/drawing/2014/main" xmlns="" id="{D86A15C3-8251-C8C8-7DF0-823601536C92}"/>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308" b="95154" l="10000" r="90000">
                        <a14:foregroundMark x1="54000" y1="8154" x2="54000" y2="8154"/>
                        <a14:foregroundMark x1="47923" y1="7538" x2="47923" y2="7538"/>
                        <a14:foregroundMark x1="55692" y1="5308" x2="55692" y2="5308"/>
                        <a14:foregroundMark x1="53000" y1="93769" x2="53000" y2="93769"/>
                        <a14:foregroundMark x1="55077" y1="95154" x2="55077" y2="95154"/>
                      </a14:backgroundRemoval>
                    </a14:imgEffect>
                  </a14:imgLayer>
                </a14:imgProps>
              </a:ext>
              <a:ext uri="{28A0092B-C50C-407E-A947-70E740481C1C}">
                <a14:useLocalDpi xmlns:a14="http://schemas.microsoft.com/office/drawing/2010/main" val="0"/>
              </a:ext>
            </a:extLst>
          </a:blip>
          <a:srcRect/>
          <a:stretch>
            <a:fillRect/>
          </a:stretch>
        </p:blipFill>
        <p:spPr bwMode="auto">
          <a:xfrm rot="1181137">
            <a:off x="11482979" y="7592287"/>
            <a:ext cx="847196" cy="847196"/>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xmlns="" id="{9062B2AB-452D-BDDE-9BE2-41D1BEA45E8C}"/>
              </a:ext>
            </a:extLst>
          </p:cNvPr>
          <p:cNvSpPr txBox="1"/>
          <p:nvPr/>
        </p:nvSpPr>
        <p:spPr>
          <a:xfrm>
            <a:off x="854703" y="4499974"/>
            <a:ext cx="2686412"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47" name="Diagrama de flujo: conector 46">
            <a:extLst>
              <a:ext uri="{FF2B5EF4-FFF2-40B4-BE49-F238E27FC236}">
                <a16:creationId xmlns:a16="http://schemas.microsoft.com/office/drawing/2014/main" xmlns="" id="{79FB261D-1BDF-002B-9755-D98AC6D3C567}"/>
              </a:ext>
            </a:extLst>
          </p:cNvPr>
          <p:cNvSpPr/>
          <p:nvPr/>
        </p:nvSpPr>
        <p:spPr>
          <a:xfrm>
            <a:off x="261912" y="4392196"/>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pic>
        <p:nvPicPr>
          <p:cNvPr id="4098" name="Picture 2" descr="La Catequesis (El blog de Sandra): Cartoons del Papa Francisco con mensajes  para mostrar a los niños">
            <a:extLst>
              <a:ext uri="{FF2B5EF4-FFF2-40B4-BE49-F238E27FC236}">
                <a16:creationId xmlns:a16="http://schemas.microsoft.com/office/drawing/2014/main" xmlns="" id="{1505614B-BE34-558C-42B5-C7FF754F0803}"/>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938" b="98125" l="6260" r="94864">
                        <a14:foregroundMark x1="48636" y1="7187" x2="48636" y2="7187"/>
                        <a14:foregroundMark x1="45425" y1="56250" x2="45425" y2="56250"/>
                        <a14:foregroundMark x1="53130" y1="54375" x2="53130" y2="54375"/>
                        <a14:foregroundMark x1="49599" y1="58750" x2="49599" y2="58750"/>
                        <a14:foregroundMark x1="51204" y1="52500" x2="51204" y2="52500"/>
                        <a14:foregroundMark x1="47030" y1="8438" x2="47030" y2="8438"/>
                        <a14:foregroundMark x1="47030" y1="5938" x2="47030" y2="5938"/>
                        <a14:foregroundMark x1="28411" y1="77188" x2="28411" y2="77188"/>
                        <a14:foregroundMark x1="65650" y1="76250" x2="57624" y2="84219"/>
                        <a14:foregroundMark x1="57624" y1="84219" x2="38042" y2="91719"/>
                        <a14:foregroundMark x1="38042" y1="91719" x2="24238" y2="92344"/>
                        <a14:foregroundMark x1="24238" y1="92344" x2="18620" y2="82813"/>
                        <a14:foregroundMark x1="18620" y1="82813" x2="33868" y2="62500"/>
                        <a14:foregroundMark x1="33868" y1="62500" x2="34510" y2="63125"/>
                        <a14:foregroundMark x1="62119" y1="60000" x2="62119" y2="60000"/>
                        <a14:foregroundMark x1="34831" y1="60000" x2="34831" y2="60000"/>
                        <a14:foregroundMark x1="11075" y1="95938" x2="43660" y2="96563"/>
                        <a14:foregroundMark x1="43660" y1="96563" x2="73997" y2="96094"/>
                        <a14:foregroundMark x1="73997" y1="96094" x2="82665" y2="96563"/>
                        <a14:foregroundMark x1="81059" y1="81875" x2="81059" y2="81875"/>
                        <a14:foregroundMark x1="94864" y1="83438" x2="94864" y2="83438"/>
                        <a14:foregroundMark x1="17496" y1="98125" x2="17496" y2="98125"/>
                        <a14:foregroundMark x1="6260" y1="87500" x2="6260"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15699435" y="-413453"/>
            <a:ext cx="2243060" cy="2304267"/>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xmlns="" id="{87161E80-B9AC-9A8B-2785-126AB822AF34}"/>
              </a:ext>
            </a:extLst>
          </p:cNvPr>
          <p:cNvSpPr txBox="1"/>
          <p:nvPr/>
        </p:nvSpPr>
        <p:spPr>
          <a:xfrm>
            <a:off x="3353354" y="4561529"/>
            <a:ext cx="2686412" cy="523220"/>
          </a:xfrm>
          <a:prstGeom prst="rect">
            <a:avLst/>
          </a:prstGeom>
          <a:noFill/>
        </p:spPr>
        <p:txBody>
          <a:bodyPr wrap="square">
            <a:spAutoFit/>
          </a:bodyPr>
          <a:lstStyle/>
          <a:p>
            <a:pPr algn="ctr"/>
            <a:r>
              <a:rPr lang="it-IT" sz="2800" dirty="0">
                <a:latin typeface="Aptos" panose="020B0004020202020204" pitchFamily="34" charset="0"/>
              </a:rPr>
              <a:t>(Juan 6, 35-40)</a:t>
            </a:r>
            <a:endParaRPr lang="es-CL" sz="2800" dirty="0">
              <a:latin typeface="Aptos" panose="020B0004020202020204" pitchFamily="34" charset="0"/>
            </a:endParaRPr>
          </a:p>
        </p:txBody>
      </p:sp>
      <p:sp>
        <p:nvSpPr>
          <p:cNvPr id="36" name="CuadroTexto 35">
            <a:extLst>
              <a:ext uri="{FF2B5EF4-FFF2-40B4-BE49-F238E27FC236}">
                <a16:creationId xmlns:a16="http://schemas.microsoft.com/office/drawing/2014/main" xmlns="" id="{B794EEA7-76C8-C21B-3F37-303925B14CA7}"/>
              </a:ext>
            </a:extLst>
          </p:cNvPr>
          <p:cNvSpPr txBox="1"/>
          <p:nvPr/>
        </p:nvSpPr>
        <p:spPr>
          <a:xfrm>
            <a:off x="6556854" y="1653567"/>
            <a:ext cx="11599543" cy="3288923"/>
          </a:xfrm>
          <a:prstGeom prst="roundRect">
            <a:avLst>
              <a:gd name="adj" fmla="val 10228"/>
            </a:avLst>
          </a:prstGeom>
          <a:solidFill>
            <a:srgbClr val="E2FD8B"/>
          </a:solidFill>
        </p:spPr>
        <p:txBody>
          <a:bodyPr wrap="square">
            <a:spAutoFit/>
          </a:bodyPr>
          <a:lstStyle/>
          <a:p>
            <a:pPr algn="just"/>
            <a:r>
              <a:rPr lang="es-ES" sz="2800" dirty="0">
                <a:latin typeface="Aptos" panose="020B0004020202020204" pitchFamily="34" charset="0"/>
              </a:rPr>
              <a:t>En este tiempo podríamos preguntarnos a nosotros mismos sobre nuestro compromiso de conocer, buscar y cumplir la voluntad del Padre en el lugar y el momento que estamos viviendo. Estemos atentos a los signos del día a día para descubrir cuál es realmente nuestra tarea en el Reino del Dios donde todos podamos vivir en paz y con justicia para saciar nuestra hambre y nuestra sed, no sólo corporal sino también espiritual.</a:t>
            </a:r>
          </a:p>
        </p:txBody>
      </p:sp>
      <p:sp>
        <p:nvSpPr>
          <p:cNvPr id="55" name="CuadroTexto 54">
            <a:extLst>
              <a:ext uri="{FF2B5EF4-FFF2-40B4-BE49-F238E27FC236}">
                <a16:creationId xmlns:a16="http://schemas.microsoft.com/office/drawing/2014/main" xmlns="" id="{0219A9B0-7438-9754-0C67-8B9387A50FCF}"/>
              </a:ext>
            </a:extLst>
          </p:cNvPr>
          <p:cNvSpPr txBox="1"/>
          <p:nvPr/>
        </p:nvSpPr>
        <p:spPr>
          <a:xfrm>
            <a:off x="9281769" y="4714363"/>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50" name="Diagrama de flujo: conector 49">
            <a:extLst>
              <a:ext uri="{FF2B5EF4-FFF2-40B4-BE49-F238E27FC236}">
                <a16:creationId xmlns:a16="http://schemas.microsoft.com/office/drawing/2014/main" xmlns="" id="{A0C19D60-BE37-8E7C-9E54-CED7EF946762}"/>
              </a:ext>
            </a:extLst>
          </p:cNvPr>
          <p:cNvSpPr/>
          <p:nvPr/>
        </p:nvSpPr>
        <p:spPr>
          <a:xfrm>
            <a:off x="8641419" y="4660477"/>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pic>
        <p:nvPicPr>
          <p:cNvPr id="1032" name="Picture 8" descr="11 mil resultados de imágenes, fotos de stock e ilustraciones libres de  regalías para Cartoon prayer hand | Shutterstock">
            <a:extLst>
              <a:ext uri="{FF2B5EF4-FFF2-40B4-BE49-F238E27FC236}">
                <a16:creationId xmlns:a16="http://schemas.microsoft.com/office/drawing/2014/main" xmlns="" id="{0B93BD39-BD05-0E04-169B-C2BEEAF89062}"/>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11906578" y="4524060"/>
            <a:ext cx="774832" cy="774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te clip de dibujos animados muestra una ilustración de la Santa Biblia  cristiana | Vector Premium">
            <a:extLst>
              <a:ext uri="{FF2B5EF4-FFF2-40B4-BE49-F238E27FC236}">
                <a16:creationId xmlns:a16="http://schemas.microsoft.com/office/drawing/2014/main" xmlns="" id="{3D9FB2F5-07D7-1459-0E41-1811122ACE8F}"/>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5724044" y="4489114"/>
            <a:ext cx="1060558" cy="1060558"/>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xmlns="" id="{E8462544-3F99-8FAC-E24A-918B97152377}"/>
              </a:ext>
            </a:extLst>
          </p:cNvPr>
          <p:cNvSpPr txBox="1"/>
          <p:nvPr/>
        </p:nvSpPr>
        <p:spPr>
          <a:xfrm>
            <a:off x="7175796" y="1100018"/>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48" name="Diagrama de flujo: conector 47">
            <a:extLst>
              <a:ext uri="{FF2B5EF4-FFF2-40B4-BE49-F238E27FC236}">
                <a16:creationId xmlns:a16="http://schemas.microsoft.com/office/drawing/2014/main" xmlns="" id="{64FD4F84-DDE2-E248-37B3-DAFC1BE4FCA8}"/>
              </a:ext>
            </a:extLst>
          </p:cNvPr>
          <p:cNvSpPr/>
          <p:nvPr/>
        </p:nvSpPr>
        <p:spPr>
          <a:xfrm>
            <a:off x="6823053" y="992181"/>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pic>
        <p:nvPicPr>
          <p:cNvPr id="1030" name="Picture 6" descr="Burbuja de habla con signo de interrogación nube icono aislado | Vector  Premium">
            <a:extLst>
              <a:ext uri="{FF2B5EF4-FFF2-40B4-BE49-F238E27FC236}">
                <a16:creationId xmlns:a16="http://schemas.microsoft.com/office/drawing/2014/main" xmlns="" id="{9411AAAD-A84F-27D1-46BB-2816F077068E}"/>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1424661" y="831778"/>
            <a:ext cx="1121255" cy="112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4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xmlns="" id="{06D7BB9C-01D4-80B9-F8B9-42CDA23DD0ED}"/>
            </a:ext>
          </a:extLst>
        </p:cNvPr>
        <p:cNvGrpSpPr/>
        <p:nvPr/>
      </p:nvGrpSpPr>
      <p:grpSpPr>
        <a:xfrm>
          <a:off x="0" y="0"/>
          <a:ext cx="0" cy="0"/>
          <a:chOff x="0" y="0"/>
          <a:chExt cx="0" cy="0"/>
        </a:xfrm>
      </p:grpSpPr>
      <p:sp>
        <p:nvSpPr>
          <p:cNvPr id="51" name="Freeform 2">
            <a:extLst>
              <a:ext uri="{FF2B5EF4-FFF2-40B4-BE49-F238E27FC236}">
                <a16:creationId xmlns:a16="http://schemas.microsoft.com/office/drawing/2014/main" xmlns="" id="{B2D8B44B-523A-744D-1917-B83CA3A48206}"/>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txBody>
          <a:bodyPr/>
          <a:lstStyle/>
          <a:p>
            <a:endParaRPr lang="es-CL"/>
          </a:p>
        </p:txBody>
      </p:sp>
      <p:sp>
        <p:nvSpPr>
          <p:cNvPr id="2" name="Freeform 2">
            <a:extLst>
              <a:ext uri="{FF2B5EF4-FFF2-40B4-BE49-F238E27FC236}">
                <a16:creationId xmlns:a16="http://schemas.microsoft.com/office/drawing/2014/main" xmlns="" id="{B38D4E72-E72E-72BA-9E2B-8F54CC5BF89E}"/>
              </a:ext>
            </a:extLst>
          </p:cNvPr>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xmlns="" r:embed="rId6"/>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xmlns="" id="{F87CD33C-BAF9-268E-F56A-11664EBB3BBA}"/>
              </a:ext>
            </a:extLst>
          </p:cNvPr>
          <p:cNvSpPr/>
          <p:nvPr/>
        </p:nvSpPr>
        <p:spPr>
          <a:xfrm rot="989189" flipV="1">
            <a:off x="-1776444" y="7511830"/>
            <a:ext cx="6825753" cy="3657762"/>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xmlns="" r:embed="rId8"/>
                </a:ext>
              </a:extLst>
            </a:blip>
            <a:stretch>
              <a:fillRect/>
            </a:stretch>
          </a:blipFill>
          <a:ln cap="sq">
            <a:noFill/>
            <a:prstDash val="solid"/>
            <a:miter/>
          </a:ln>
        </p:spPr>
        <p:txBody>
          <a:bodyPr/>
          <a:lstStyle/>
          <a:p>
            <a:endParaRPr lang="es-CL"/>
          </a:p>
        </p:txBody>
      </p:sp>
      <p:sp>
        <p:nvSpPr>
          <p:cNvPr id="5" name="Freeform 5">
            <a:extLst>
              <a:ext uri="{FF2B5EF4-FFF2-40B4-BE49-F238E27FC236}">
                <a16:creationId xmlns:a16="http://schemas.microsoft.com/office/drawing/2014/main" xmlns="" id="{8F166FE8-1E04-213C-6716-1FADC0A9B0E2}"/>
              </a:ext>
            </a:extLst>
          </p:cNvPr>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xmlns="" r:embed="rId10"/>
                </a:ext>
              </a:extLst>
            </a:blip>
            <a:stretch>
              <a:fillRect/>
            </a:stretch>
          </a:blipFill>
        </p:spPr>
        <p:txBody>
          <a:bodyPr/>
          <a:lstStyle/>
          <a:p>
            <a:endParaRPr lang="es-CL"/>
          </a:p>
        </p:txBody>
      </p:sp>
      <p:sp>
        <p:nvSpPr>
          <p:cNvPr id="34" name="CuadroTexto 33">
            <a:extLst>
              <a:ext uri="{FF2B5EF4-FFF2-40B4-BE49-F238E27FC236}">
                <a16:creationId xmlns:a16="http://schemas.microsoft.com/office/drawing/2014/main" xmlns="" id="{D3B616EB-EB44-48FD-D2CB-B27140834615}"/>
              </a:ext>
            </a:extLst>
          </p:cNvPr>
          <p:cNvSpPr txBox="1"/>
          <p:nvPr/>
        </p:nvSpPr>
        <p:spPr>
          <a:xfrm>
            <a:off x="112620" y="970841"/>
            <a:ext cx="16651379" cy="1055608"/>
          </a:xfrm>
          <a:prstGeom prst="roundRect">
            <a:avLst/>
          </a:prstGeom>
          <a:solidFill>
            <a:schemeClr val="accent4">
              <a:lumMod val="40000"/>
              <a:lumOff val="60000"/>
            </a:schemeClr>
          </a:solidFill>
        </p:spPr>
        <p:txBody>
          <a:bodyPr wrap="square">
            <a:spAutoFit/>
          </a:bodyPr>
          <a:lstStyle/>
          <a:p>
            <a:pPr algn="ctr"/>
            <a:r>
              <a:rPr lang="es-ES" sz="2800" dirty="0">
                <a:latin typeface="Aptos" panose="020B0004020202020204" pitchFamily="34" charset="0"/>
              </a:rPr>
              <a:t>Muy buenos días, con alegría en el corazón te damos gracias por el regalo de pertenecer a esta comunidad que nos une. Iniciamos esta oración, </a:t>
            </a:r>
            <a:r>
              <a:rPr lang="es-ES" sz="2800" b="1" dirty="0">
                <a:latin typeface="Aptos" panose="020B0004020202020204" pitchFamily="34" charset="0"/>
              </a:rPr>
              <a:t>+ En el nombre del Padre, del hijo, del Espíritu Santo. Amén.</a:t>
            </a:r>
          </a:p>
        </p:txBody>
      </p:sp>
      <p:sp>
        <p:nvSpPr>
          <p:cNvPr id="35" name="CuadroTexto 34">
            <a:extLst>
              <a:ext uri="{FF2B5EF4-FFF2-40B4-BE49-F238E27FC236}">
                <a16:creationId xmlns:a16="http://schemas.microsoft.com/office/drawing/2014/main" xmlns="" id="{8B6577D0-06BA-F628-D1E6-F417DE82F9A3}"/>
              </a:ext>
            </a:extLst>
          </p:cNvPr>
          <p:cNvSpPr txBox="1"/>
          <p:nvPr/>
        </p:nvSpPr>
        <p:spPr>
          <a:xfrm>
            <a:off x="6223449" y="117621"/>
            <a:ext cx="10007151" cy="523220"/>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800" i="1" dirty="0">
                <a:latin typeface="Aptos" panose="020B0004020202020204" pitchFamily="34" charset="0"/>
              </a:rPr>
              <a:t>“Si estamos unidos, seremos fuertes”. </a:t>
            </a:r>
            <a:r>
              <a:rPr lang="es-ES" sz="2800" b="1" i="1" dirty="0">
                <a:latin typeface="Aptos" panose="020B0004020202020204" pitchFamily="34" charset="0"/>
              </a:rPr>
              <a:t>(Padre </a:t>
            </a:r>
            <a:r>
              <a:rPr lang="es-ES" sz="2800" b="1" i="1" dirty="0" err="1">
                <a:latin typeface="Aptos" panose="020B0004020202020204" pitchFamily="34" charset="0"/>
              </a:rPr>
              <a:t>Chaminade</a:t>
            </a:r>
            <a:r>
              <a:rPr lang="es-ES" sz="2800" b="1" i="1" dirty="0">
                <a:latin typeface="Aptos" panose="020B0004020202020204" pitchFamily="34" charset="0"/>
              </a:rPr>
              <a:t>)</a:t>
            </a:r>
          </a:p>
        </p:txBody>
      </p:sp>
      <p:sp>
        <p:nvSpPr>
          <p:cNvPr id="36" name="CuadroTexto 35">
            <a:extLst>
              <a:ext uri="{FF2B5EF4-FFF2-40B4-BE49-F238E27FC236}">
                <a16:creationId xmlns:a16="http://schemas.microsoft.com/office/drawing/2014/main" xmlns="" id="{8ECF8E3D-795F-95A7-CD37-A929EC53A14B}"/>
              </a:ext>
            </a:extLst>
          </p:cNvPr>
          <p:cNvSpPr txBox="1"/>
          <p:nvPr/>
        </p:nvSpPr>
        <p:spPr>
          <a:xfrm>
            <a:off x="95780" y="6988873"/>
            <a:ext cx="10458442" cy="3164860"/>
          </a:xfrm>
          <a:prstGeom prst="roundRect">
            <a:avLst>
              <a:gd name="adj" fmla="val 7278"/>
            </a:avLst>
          </a:prstGeom>
          <a:solidFill>
            <a:schemeClr val="accent6">
              <a:lumMod val="40000"/>
              <a:lumOff val="60000"/>
            </a:schemeClr>
          </a:solidFill>
        </p:spPr>
        <p:txBody>
          <a:bodyPr wrap="square">
            <a:spAutoFit/>
          </a:bodyPr>
          <a:lstStyle/>
          <a:p>
            <a:pPr algn="just"/>
            <a:r>
              <a:rPr lang="es-ES" sz="3200" dirty="0">
                <a:latin typeface="Aptos" panose="020B0004020202020204" pitchFamily="34" charset="0"/>
              </a:rPr>
              <a:t>Jesús nos invita a prestar atención a algo muy importante: "Nadie puede venir a mí si no lo atrae el Padre que me ha enviado". La atracción hacia Jesús la produce Dios mismo. El Padre que lo ha enviado al mundo despierta nuestro corazón para que nos acerquemos a Jesús con alegría y confianza, superando dudas y resistencias. </a:t>
            </a:r>
          </a:p>
        </p:txBody>
      </p:sp>
      <p:sp>
        <p:nvSpPr>
          <p:cNvPr id="37" name="CuadroTexto 36">
            <a:extLst>
              <a:ext uri="{FF2B5EF4-FFF2-40B4-BE49-F238E27FC236}">
                <a16:creationId xmlns:a16="http://schemas.microsoft.com/office/drawing/2014/main" xmlns="" id="{759BBFEB-DA53-E78F-FB20-95ADAACFD8CD}"/>
              </a:ext>
            </a:extLst>
          </p:cNvPr>
          <p:cNvSpPr txBox="1"/>
          <p:nvPr/>
        </p:nvSpPr>
        <p:spPr>
          <a:xfrm>
            <a:off x="976064" y="6450495"/>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41" name="CuadroTexto 40">
            <a:extLst>
              <a:ext uri="{FF2B5EF4-FFF2-40B4-BE49-F238E27FC236}">
                <a16:creationId xmlns:a16="http://schemas.microsoft.com/office/drawing/2014/main" xmlns="" id="{845F7D5A-25C4-64F0-CB29-44F3FFB5F947}"/>
              </a:ext>
            </a:extLst>
          </p:cNvPr>
          <p:cNvSpPr txBox="1"/>
          <p:nvPr/>
        </p:nvSpPr>
        <p:spPr>
          <a:xfrm>
            <a:off x="11588745" y="6497549"/>
            <a:ext cx="6613044" cy="954107"/>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Nos consagramos a María, diciendo: </a:t>
            </a:r>
            <a:r>
              <a:rPr lang="es-CL" sz="2800" b="1" dirty="0">
                <a:latin typeface="Aptos" panose="020B0004020202020204" pitchFamily="34" charset="0"/>
              </a:rPr>
              <a:t>“Señor, Dios nuestro…</a:t>
            </a:r>
          </a:p>
        </p:txBody>
      </p:sp>
      <p:sp>
        <p:nvSpPr>
          <p:cNvPr id="42" name="CuadroTexto 41">
            <a:extLst>
              <a:ext uri="{FF2B5EF4-FFF2-40B4-BE49-F238E27FC236}">
                <a16:creationId xmlns:a16="http://schemas.microsoft.com/office/drawing/2014/main" xmlns="" id="{93ACDCDD-333F-88BB-9B3F-5F5E12F34D3B}"/>
              </a:ext>
            </a:extLst>
          </p:cNvPr>
          <p:cNvSpPr txBox="1"/>
          <p:nvPr/>
        </p:nvSpPr>
        <p:spPr>
          <a:xfrm>
            <a:off x="10664804" y="8268372"/>
            <a:ext cx="7536985" cy="1815882"/>
          </a:xfrm>
          <a:prstGeom prst="rect">
            <a:avLst/>
          </a:prstGeom>
          <a:solidFill>
            <a:schemeClr val="accent6">
              <a:lumMod val="20000"/>
              <a:lumOff val="80000"/>
            </a:schemeClr>
          </a:solidFill>
        </p:spPr>
        <p:txBody>
          <a:bodyPr wrap="square" rtlCol="0">
            <a:spAutoFit/>
          </a:bodyPr>
          <a:lstStyle/>
          <a:p>
            <a:pPr algn="just"/>
            <a:r>
              <a:rPr lang="es-ES" sz="2800" dirty="0">
                <a:latin typeface="Aptos" panose="020B0004020202020204" pitchFamily="34" charset="0"/>
              </a:rPr>
              <a:t>Señor, danos un corazón sencillo para anunciar tu vida y tu amor. </a:t>
            </a:r>
            <a:r>
              <a:rPr lang="es-CL" sz="2800" b="1" dirty="0">
                <a:latin typeface="Aptos" panose="020B0004020202020204" pitchFamily="34" charset="0"/>
              </a:rPr>
              <a:t>El Padre, el Hijo y el Espíritu Santo, sean glorificados en todas partes por la Inmaculada Virgen María. Amén.</a:t>
            </a:r>
          </a:p>
        </p:txBody>
      </p:sp>
      <p:sp>
        <p:nvSpPr>
          <p:cNvPr id="43" name="Diagrama de flujo: conector 42">
            <a:extLst>
              <a:ext uri="{FF2B5EF4-FFF2-40B4-BE49-F238E27FC236}">
                <a16:creationId xmlns:a16="http://schemas.microsoft.com/office/drawing/2014/main" xmlns="" id="{3387F516-027E-E9CB-50C9-FC74923C3578}"/>
              </a:ext>
            </a:extLst>
          </p:cNvPr>
          <p:cNvSpPr/>
          <p:nvPr/>
        </p:nvSpPr>
        <p:spPr>
          <a:xfrm>
            <a:off x="10755664" y="6485705"/>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49" name="CuadroTexto 48">
            <a:extLst>
              <a:ext uri="{FF2B5EF4-FFF2-40B4-BE49-F238E27FC236}">
                <a16:creationId xmlns:a16="http://schemas.microsoft.com/office/drawing/2014/main" xmlns="" id="{D6FED515-C018-0672-21B8-5E1C8FA644A3}"/>
              </a:ext>
            </a:extLst>
          </p:cNvPr>
          <p:cNvSpPr txBox="1"/>
          <p:nvPr/>
        </p:nvSpPr>
        <p:spPr>
          <a:xfrm>
            <a:off x="8442129" y="2887618"/>
            <a:ext cx="9819938" cy="3477875"/>
          </a:xfrm>
          <a:prstGeom prst="rect">
            <a:avLst/>
          </a:prstGeom>
          <a:solidFill>
            <a:schemeClr val="accent4">
              <a:lumMod val="20000"/>
              <a:lumOff val="80000"/>
            </a:schemeClr>
          </a:solidFill>
        </p:spPr>
        <p:txBody>
          <a:bodyPr wrap="square" rtlCol="0">
            <a:spAutoFit/>
          </a:bodyPr>
          <a:lstStyle/>
          <a:p>
            <a:pPr marL="514350" indent="-514350" algn="just">
              <a:buAutoNum type="arabicPeriod"/>
            </a:pPr>
            <a:r>
              <a:rPr lang="es-ES" sz="3200" dirty="0">
                <a:latin typeface="Aptos" panose="020B0004020202020204" pitchFamily="34" charset="0"/>
              </a:rPr>
              <a:t>T</a:t>
            </a:r>
            <a:r>
              <a:rPr lang="es-ES" sz="3200" dirty="0">
                <a:effectLst/>
                <a:latin typeface="Aptos" panose="020B0004020202020204" pitchFamily="34" charset="0"/>
              </a:rPr>
              <a:t>e pedimos por nuestra comunidad para que crezcamos en unidad, respeto y servicio mutuo, siendo un reflejo de tu amor. </a:t>
            </a:r>
            <a:r>
              <a:rPr lang="es-ES" sz="3200" b="1" dirty="0">
                <a:effectLst/>
                <a:latin typeface="Aptos" panose="020B0004020202020204" pitchFamily="34" charset="0"/>
              </a:rPr>
              <a:t>Con María, roguemos al Señor.</a:t>
            </a:r>
          </a:p>
          <a:p>
            <a:pPr marL="514350" indent="-514350" algn="just">
              <a:buFontTx/>
              <a:buAutoNum type="arabicPeriod"/>
            </a:pPr>
            <a:r>
              <a:rPr lang="es-ES" sz="3200" dirty="0">
                <a:effectLst/>
                <a:latin typeface="Aptos" panose="020B0004020202020204" pitchFamily="34" charset="0"/>
              </a:rPr>
              <a:t>Señor Jesús, te </a:t>
            </a:r>
            <a:r>
              <a:rPr lang="es-ES" sz="3200" dirty="0">
                <a:latin typeface="Aptos" panose="020B0004020202020204" pitchFamily="34" charset="0"/>
              </a:rPr>
              <a:t>pedimos que </a:t>
            </a:r>
            <a:r>
              <a:rPr lang="es-ES" sz="3200" dirty="0">
                <a:effectLst/>
                <a:latin typeface="Aptos" panose="020B0004020202020204" pitchFamily="34" charset="0"/>
              </a:rPr>
              <a:t>nos guíes en cada paso que damos. </a:t>
            </a:r>
            <a:r>
              <a:rPr lang="es-ES" sz="3200" b="1" dirty="0">
                <a:effectLst/>
                <a:latin typeface="Aptos" panose="020B0004020202020204" pitchFamily="34" charset="0"/>
              </a:rPr>
              <a:t>Con María, roguemos al Señor.</a:t>
            </a:r>
          </a:p>
          <a:p>
            <a:pPr algn="ctr"/>
            <a:r>
              <a:rPr lang="es-ES" sz="2800" i="1" dirty="0">
                <a:effectLst/>
                <a:latin typeface="Aptos" panose="020B0004020202020204" pitchFamily="34" charset="0"/>
              </a:rPr>
              <a:t>(podemos agregar nuestras propias intenciones)</a:t>
            </a:r>
          </a:p>
        </p:txBody>
      </p:sp>
      <p:sp>
        <p:nvSpPr>
          <p:cNvPr id="33" name="CuadroTexto 32">
            <a:extLst>
              <a:ext uri="{FF2B5EF4-FFF2-40B4-BE49-F238E27FC236}">
                <a16:creationId xmlns:a16="http://schemas.microsoft.com/office/drawing/2014/main" xmlns="" id="{386EAA16-F308-2044-21DA-797B7B3FC3DE}"/>
              </a:ext>
            </a:extLst>
          </p:cNvPr>
          <p:cNvSpPr txBox="1"/>
          <p:nvPr/>
        </p:nvSpPr>
        <p:spPr>
          <a:xfrm>
            <a:off x="95780" y="191866"/>
            <a:ext cx="2521370" cy="707886"/>
          </a:xfrm>
          <a:prstGeom prst="rect">
            <a:avLst/>
          </a:prstGeom>
          <a:solidFill>
            <a:srgbClr val="FFC000"/>
          </a:solidFill>
        </p:spPr>
        <p:txBody>
          <a:bodyPr wrap="square" rtlCol="0">
            <a:spAutoFit/>
          </a:bodyPr>
          <a:lstStyle/>
          <a:p>
            <a:pPr algn="ctr"/>
            <a:r>
              <a:rPr lang="es-ES" sz="4000" b="1" dirty="0">
                <a:latin typeface="Abadi" panose="020B0604020104020204" pitchFamily="34" charset="0"/>
              </a:rPr>
              <a:t>JUEVES 08</a:t>
            </a:r>
            <a:endParaRPr lang="es-CL" sz="4000" b="1" dirty="0">
              <a:latin typeface="Abadi" panose="020B0604020104020204" pitchFamily="34" charset="0"/>
            </a:endParaRPr>
          </a:p>
        </p:txBody>
      </p:sp>
      <p:sp>
        <p:nvSpPr>
          <p:cNvPr id="53" name="CuadroTexto 52">
            <a:extLst>
              <a:ext uri="{FF2B5EF4-FFF2-40B4-BE49-F238E27FC236}">
                <a16:creationId xmlns:a16="http://schemas.microsoft.com/office/drawing/2014/main" xmlns="" id="{2EC07C81-E0E3-0D30-BC29-2475E103AB67}"/>
              </a:ext>
            </a:extLst>
          </p:cNvPr>
          <p:cNvSpPr txBox="1"/>
          <p:nvPr/>
        </p:nvSpPr>
        <p:spPr>
          <a:xfrm>
            <a:off x="3547815" y="273821"/>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54" name="CuadroTexto 53">
            <a:extLst>
              <a:ext uri="{FF2B5EF4-FFF2-40B4-BE49-F238E27FC236}">
                <a16:creationId xmlns:a16="http://schemas.microsoft.com/office/drawing/2014/main" xmlns="" id="{DE53D6C6-23C4-A98E-1CC8-B1AF45F76D6D}"/>
              </a:ext>
            </a:extLst>
          </p:cNvPr>
          <p:cNvSpPr txBox="1"/>
          <p:nvPr/>
        </p:nvSpPr>
        <p:spPr>
          <a:xfrm>
            <a:off x="11227024" y="7583712"/>
            <a:ext cx="28154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55" name="CuadroTexto 54">
            <a:extLst>
              <a:ext uri="{FF2B5EF4-FFF2-40B4-BE49-F238E27FC236}">
                <a16:creationId xmlns:a16="http://schemas.microsoft.com/office/drawing/2014/main" xmlns="" id="{CE1B687B-7CDA-DE83-1BAF-24D31F855075}"/>
              </a:ext>
            </a:extLst>
          </p:cNvPr>
          <p:cNvSpPr txBox="1"/>
          <p:nvPr/>
        </p:nvSpPr>
        <p:spPr>
          <a:xfrm>
            <a:off x="9818133" y="2244986"/>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45" name="Diagrama de flujo: conector 44">
            <a:extLst>
              <a:ext uri="{FF2B5EF4-FFF2-40B4-BE49-F238E27FC236}">
                <a16:creationId xmlns:a16="http://schemas.microsoft.com/office/drawing/2014/main" xmlns="" id="{49619DF8-12D1-855D-0637-95502E1CE933}"/>
              </a:ext>
            </a:extLst>
          </p:cNvPr>
          <p:cNvSpPr/>
          <p:nvPr/>
        </p:nvSpPr>
        <p:spPr>
          <a:xfrm>
            <a:off x="3036506" y="222552"/>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48" name="Diagrama de flujo: conector 47">
            <a:extLst>
              <a:ext uri="{FF2B5EF4-FFF2-40B4-BE49-F238E27FC236}">
                <a16:creationId xmlns:a16="http://schemas.microsoft.com/office/drawing/2014/main" xmlns="" id="{C199FC8B-C228-CA1F-526B-ECEAC270998B}"/>
              </a:ext>
            </a:extLst>
          </p:cNvPr>
          <p:cNvSpPr/>
          <p:nvPr/>
        </p:nvSpPr>
        <p:spPr>
          <a:xfrm>
            <a:off x="308677" y="6432705"/>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sp>
        <p:nvSpPr>
          <p:cNvPr id="50" name="Diagrama de flujo: conector 49">
            <a:extLst>
              <a:ext uri="{FF2B5EF4-FFF2-40B4-BE49-F238E27FC236}">
                <a16:creationId xmlns:a16="http://schemas.microsoft.com/office/drawing/2014/main" xmlns="" id="{409AFE72-5E88-3423-196C-EA733888AFA7}"/>
              </a:ext>
            </a:extLst>
          </p:cNvPr>
          <p:cNvSpPr/>
          <p:nvPr/>
        </p:nvSpPr>
        <p:spPr>
          <a:xfrm>
            <a:off x="9177783" y="2191100"/>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sp>
        <p:nvSpPr>
          <p:cNvPr id="44" name="Diagrama de flujo: conector 43">
            <a:extLst>
              <a:ext uri="{FF2B5EF4-FFF2-40B4-BE49-F238E27FC236}">
                <a16:creationId xmlns:a16="http://schemas.microsoft.com/office/drawing/2014/main" xmlns="" id="{92BCCB7A-19F0-D18D-BCB1-0640096E84B9}"/>
              </a:ext>
            </a:extLst>
          </p:cNvPr>
          <p:cNvSpPr/>
          <p:nvPr/>
        </p:nvSpPr>
        <p:spPr>
          <a:xfrm>
            <a:off x="10664804" y="7394829"/>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1030" name="Picture 6" descr="Burbuja de habla con signo de interrogación nube icono aislado | Vector  Premium">
            <a:extLst>
              <a:ext uri="{FF2B5EF4-FFF2-40B4-BE49-F238E27FC236}">
                <a16:creationId xmlns:a16="http://schemas.microsoft.com/office/drawing/2014/main" xmlns="" id="{0D9C68A0-1A17-2CC8-6C09-7EED7083129D}"/>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5050395" y="6184791"/>
            <a:ext cx="1121255" cy="11212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mil resultados de imágenes, fotos de stock e ilustraciones libres de  regalías para Cartoon prayer hand | Shutterstock">
            <a:extLst>
              <a:ext uri="{FF2B5EF4-FFF2-40B4-BE49-F238E27FC236}">
                <a16:creationId xmlns:a16="http://schemas.microsoft.com/office/drawing/2014/main" xmlns="" id="{022FBF18-1BA3-129C-0188-7284A1DE8DC2}"/>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8195915" y="1923491"/>
            <a:ext cx="1055608" cy="10556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rrón Color Cristianismo Cruz, Ilustración Vectorial Ilustraciones svg,  vectoriales, clip art vectorizado libre de derechos. Image 47993089">
            <a:extLst>
              <a:ext uri="{FF2B5EF4-FFF2-40B4-BE49-F238E27FC236}">
                <a16:creationId xmlns:a16="http://schemas.microsoft.com/office/drawing/2014/main" xmlns="" id="{C9D7B1B3-BFDB-A4AF-307F-C653707C5E3B}"/>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5308" b="95154" l="10000" r="90000">
                        <a14:foregroundMark x1="54000" y1="8154" x2="54000" y2="8154"/>
                        <a14:foregroundMark x1="47923" y1="7538" x2="47923" y2="7538"/>
                        <a14:foregroundMark x1="55692" y1="5308" x2="55692" y2="5308"/>
                        <a14:foregroundMark x1="53000" y1="93769" x2="53000" y2="93769"/>
                        <a14:foregroundMark x1="55077" y1="95154" x2="55077" y2="95154"/>
                      </a14:backgroundRemoval>
                    </a14:imgEffect>
                  </a14:imgLayer>
                </a14:imgProps>
              </a:ext>
              <a:ext uri="{28A0092B-C50C-407E-A947-70E740481C1C}">
                <a14:useLocalDpi xmlns:a14="http://schemas.microsoft.com/office/drawing/2010/main" val="0"/>
              </a:ext>
            </a:extLst>
          </a:blip>
          <a:srcRect/>
          <a:stretch>
            <a:fillRect/>
          </a:stretch>
        </p:blipFill>
        <p:spPr bwMode="auto">
          <a:xfrm rot="20069153">
            <a:off x="16306365" y="7127833"/>
            <a:ext cx="1201794" cy="12017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oletín Boletín 2011: Un año junto a Chaminade">
            <a:extLst>
              <a:ext uri="{FF2B5EF4-FFF2-40B4-BE49-F238E27FC236}">
                <a16:creationId xmlns:a16="http://schemas.microsoft.com/office/drawing/2014/main" xmlns="" id="{7A67545A-8433-3B61-3124-417F9FE4262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3891" b="96887" l="9694" r="94898">
                        <a14:foregroundMark x1="67347" y1="20233" x2="67347" y2="20233"/>
                        <a14:foregroundMark x1="57143" y1="8560" x2="57143" y2="8560"/>
                        <a14:foregroundMark x1="52041" y1="4669" x2="52041" y2="4669"/>
                        <a14:foregroundMark x1="22449" y1="66926" x2="22449" y2="66926"/>
                        <a14:foregroundMark x1="11224" y1="71595" x2="11224" y2="71595"/>
                        <a14:foregroundMark x1="8163" y1="69261" x2="48469" y2="64591"/>
                        <a14:foregroundMark x1="48469" y1="64591" x2="79592" y2="65370"/>
                        <a14:foregroundMark x1="79592" y1="65370" x2="75000" y2="93774"/>
                        <a14:foregroundMark x1="75000" y1="93774" x2="48980" y2="97276"/>
                        <a14:foregroundMark x1="45918" y1="52918" x2="46429" y2="26070"/>
                        <a14:foregroundMark x1="46429" y1="26070" x2="60204" y2="40467"/>
                        <a14:foregroundMark x1="43878" y1="14786" x2="71429" y2="30350"/>
                        <a14:foregroundMark x1="73469" y1="46693" x2="73469" y2="46693"/>
                        <a14:foregroundMark x1="21429" y1="37354" x2="21429" y2="37354"/>
                        <a14:foregroundMark x1="17347" y1="38132" x2="17347" y2="38132"/>
                        <a14:foregroundMark x1="13265" y1="38132" x2="13265" y2="38132"/>
                        <a14:foregroundMark x1="46939" y1="79377" x2="46939" y2="79377"/>
                        <a14:foregroundMark x1="46939" y1="81712" x2="35204" y2="63424"/>
                        <a14:foregroundMark x1="35204" y1="63424" x2="86735" y2="80934"/>
                        <a14:foregroundMark x1="50000" y1="70817" x2="84694" y2="72763"/>
                        <a14:foregroundMark x1="84694" y1="72763" x2="94898" y2="7782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6447351" y="7080"/>
            <a:ext cx="1872823" cy="24556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 hay ninguna descripción de la foto disponible.">
            <a:extLst>
              <a:ext uri="{FF2B5EF4-FFF2-40B4-BE49-F238E27FC236}">
                <a16:creationId xmlns:a16="http://schemas.microsoft.com/office/drawing/2014/main" xmlns="" id="{63B2411E-FD1D-2569-DC8E-A4273ADB4612}"/>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23881" b="32849"/>
          <a:stretch/>
        </p:blipFill>
        <p:spPr bwMode="auto">
          <a:xfrm>
            <a:off x="118781" y="2642862"/>
            <a:ext cx="8134867" cy="373286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14D00ED1-1C2E-6E3A-635B-70B421363165}"/>
              </a:ext>
            </a:extLst>
          </p:cNvPr>
          <p:cNvSpPr txBox="1"/>
          <p:nvPr/>
        </p:nvSpPr>
        <p:spPr>
          <a:xfrm>
            <a:off x="3179330" y="5781725"/>
            <a:ext cx="4177978" cy="584775"/>
          </a:xfrm>
          <a:prstGeom prst="rect">
            <a:avLst/>
          </a:prstGeom>
          <a:solidFill>
            <a:schemeClr val="bg2">
              <a:lumMod val="50000"/>
            </a:schemeClr>
          </a:solidFill>
        </p:spPr>
        <p:txBody>
          <a:bodyPr wrap="square">
            <a:spAutoFit/>
          </a:bodyPr>
          <a:lstStyle/>
          <a:p>
            <a:pPr algn="ctr"/>
            <a:r>
              <a:rPr lang="it-IT" sz="3200" dirty="0">
                <a:solidFill>
                  <a:schemeClr val="bg1"/>
                </a:solidFill>
                <a:latin typeface="Aptos" panose="020B0004020202020204" pitchFamily="34" charset="0"/>
              </a:rPr>
              <a:t>Palabra de Dios</a:t>
            </a:r>
            <a:endParaRPr lang="es-CL" sz="3200" dirty="0">
              <a:solidFill>
                <a:schemeClr val="bg1"/>
              </a:solidFill>
              <a:latin typeface="Aptos" panose="020B0004020202020204" pitchFamily="34" charset="0"/>
            </a:endParaRPr>
          </a:p>
        </p:txBody>
      </p:sp>
      <p:sp>
        <p:nvSpPr>
          <p:cNvPr id="39" name="CuadroTexto 38">
            <a:extLst>
              <a:ext uri="{FF2B5EF4-FFF2-40B4-BE49-F238E27FC236}">
                <a16:creationId xmlns:a16="http://schemas.microsoft.com/office/drawing/2014/main" xmlns="" id="{F252291F-D7C2-6134-A4A7-F7EA0076B717}"/>
              </a:ext>
            </a:extLst>
          </p:cNvPr>
          <p:cNvSpPr txBox="1"/>
          <p:nvPr/>
        </p:nvSpPr>
        <p:spPr>
          <a:xfrm>
            <a:off x="3792539" y="2228638"/>
            <a:ext cx="2686412" cy="523220"/>
          </a:xfrm>
          <a:prstGeom prst="rect">
            <a:avLst/>
          </a:prstGeom>
          <a:noFill/>
        </p:spPr>
        <p:txBody>
          <a:bodyPr wrap="square">
            <a:spAutoFit/>
          </a:bodyPr>
          <a:lstStyle/>
          <a:p>
            <a:pPr algn="ctr"/>
            <a:r>
              <a:rPr lang="it-IT" sz="2800" dirty="0">
                <a:latin typeface="Aptos" panose="020B0004020202020204" pitchFamily="34" charset="0"/>
              </a:rPr>
              <a:t>(Juan 6, 44-51)</a:t>
            </a:r>
            <a:endParaRPr lang="es-CL" sz="2800" dirty="0">
              <a:latin typeface="Aptos" panose="020B0004020202020204" pitchFamily="34" charset="0"/>
            </a:endParaRPr>
          </a:p>
        </p:txBody>
      </p:sp>
      <p:sp>
        <p:nvSpPr>
          <p:cNvPr id="52" name="CuadroTexto 51">
            <a:extLst>
              <a:ext uri="{FF2B5EF4-FFF2-40B4-BE49-F238E27FC236}">
                <a16:creationId xmlns:a16="http://schemas.microsoft.com/office/drawing/2014/main" xmlns="" id="{B11BD813-C054-F6A4-530A-000CFF31C0C1}"/>
              </a:ext>
            </a:extLst>
          </p:cNvPr>
          <p:cNvSpPr txBox="1"/>
          <p:nvPr/>
        </p:nvSpPr>
        <p:spPr>
          <a:xfrm>
            <a:off x="303414" y="2244479"/>
            <a:ext cx="366839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47" name="Diagrama de flujo: conector 46">
            <a:extLst>
              <a:ext uri="{FF2B5EF4-FFF2-40B4-BE49-F238E27FC236}">
                <a16:creationId xmlns:a16="http://schemas.microsoft.com/office/drawing/2014/main" xmlns="" id="{5D3345DD-A44E-D50E-65D0-D5915F1E1FA0}"/>
              </a:ext>
            </a:extLst>
          </p:cNvPr>
          <p:cNvSpPr/>
          <p:nvPr/>
        </p:nvSpPr>
        <p:spPr>
          <a:xfrm>
            <a:off x="76661" y="2106662"/>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pic>
        <p:nvPicPr>
          <p:cNvPr id="1028" name="Picture 4" descr="Este clip de dibujos animados muestra una ilustración de la Santa Biblia  cristiana | Vector Premium">
            <a:extLst>
              <a:ext uri="{FF2B5EF4-FFF2-40B4-BE49-F238E27FC236}">
                <a16:creationId xmlns:a16="http://schemas.microsoft.com/office/drawing/2014/main" xmlns="" id="{9D228147-33CD-C1B4-5106-271EFF4A82D5}"/>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6526347" y="1873381"/>
            <a:ext cx="1595607" cy="159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2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xmlns="" id="{E9E0EC61-C52E-72C4-3E9A-B295A86B080B}"/>
            </a:ext>
          </a:extLst>
        </p:cNvPr>
        <p:cNvGrpSpPr/>
        <p:nvPr/>
      </p:nvGrpSpPr>
      <p:grpSpPr>
        <a:xfrm>
          <a:off x="0" y="0"/>
          <a:ext cx="0" cy="0"/>
          <a:chOff x="0" y="0"/>
          <a:chExt cx="0" cy="0"/>
        </a:xfrm>
      </p:grpSpPr>
      <p:sp>
        <p:nvSpPr>
          <p:cNvPr id="51" name="Freeform 2">
            <a:extLst>
              <a:ext uri="{FF2B5EF4-FFF2-40B4-BE49-F238E27FC236}">
                <a16:creationId xmlns:a16="http://schemas.microsoft.com/office/drawing/2014/main" xmlns="" id="{FBB74995-01A2-49E6-38B7-DE152C1CE295}"/>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txBody>
          <a:bodyPr/>
          <a:lstStyle/>
          <a:p>
            <a:endParaRPr lang="es-CL"/>
          </a:p>
        </p:txBody>
      </p:sp>
      <p:sp>
        <p:nvSpPr>
          <p:cNvPr id="2" name="Freeform 2">
            <a:extLst>
              <a:ext uri="{FF2B5EF4-FFF2-40B4-BE49-F238E27FC236}">
                <a16:creationId xmlns:a16="http://schemas.microsoft.com/office/drawing/2014/main" xmlns="" id="{0B5C9B14-F04F-5C79-83DA-E28A06A96344}"/>
              </a:ext>
            </a:extLst>
          </p:cNvPr>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xmlns="" r:embed="rId6"/>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xmlns="" id="{40CF4033-85FC-0F85-3274-15CA29FA395E}"/>
              </a:ext>
            </a:extLst>
          </p:cNvPr>
          <p:cNvSpPr/>
          <p:nvPr/>
        </p:nvSpPr>
        <p:spPr>
          <a:xfrm rot="989189" flipV="1">
            <a:off x="-1776444" y="7511830"/>
            <a:ext cx="6825753" cy="3657762"/>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xmlns="" r:embed="rId8"/>
                </a:ext>
              </a:extLst>
            </a:blip>
            <a:stretch>
              <a:fillRect/>
            </a:stretch>
          </a:blipFill>
          <a:ln cap="sq">
            <a:noFill/>
            <a:prstDash val="solid"/>
            <a:miter/>
          </a:ln>
        </p:spPr>
        <p:txBody>
          <a:bodyPr/>
          <a:lstStyle/>
          <a:p>
            <a:endParaRPr lang="es-CL"/>
          </a:p>
        </p:txBody>
      </p:sp>
      <p:sp>
        <p:nvSpPr>
          <p:cNvPr id="5" name="Freeform 5">
            <a:extLst>
              <a:ext uri="{FF2B5EF4-FFF2-40B4-BE49-F238E27FC236}">
                <a16:creationId xmlns:a16="http://schemas.microsoft.com/office/drawing/2014/main" xmlns="" id="{26247271-6A75-18A6-4645-5F2CFE4EC324}"/>
              </a:ext>
            </a:extLst>
          </p:cNvPr>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xmlns="" r:embed="rId10"/>
                </a:ext>
              </a:extLst>
            </a:blip>
            <a:stretch>
              <a:fillRect/>
            </a:stretch>
          </a:blipFill>
        </p:spPr>
        <p:txBody>
          <a:bodyPr/>
          <a:lstStyle/>
          <a:p>
            <a:endParaRPr lang="es-CL"/>
          </a:p>
        </p:txBody>
      </p:sp>
      <p:sp>
        <p:nvSpPr>
          <p:cNvPr id="35" name="CuadroTexto 34">
            <a:extLst>
              <a:ext uri="{FF2B5EF4-FFF2-40B4-BE49-F238E27FC236}">
                <a16:creationId xmlns:a16="http://schemas.microsoft.com/office/drawing/2014/main" xmlns="" id="{172A1F31-390A-3708-DE03-C52286926736}"/>
              </a:ext>
            </a:extLst>
          </p:cNvPr>
          <p:cNvSpPr txBox="1"/>
          <p:nvPr/>
        </p:nvSpPr>
        <p:spPr>
          <a:xfrm>
            <a:off x="3971813" y="156794"/>
            <a:ext cx="9789504" cy="523220"/>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800" i="1" dirty="0">
                <a:latin typeface="Aptos" panose="020B0004020202020204" pitchFamily="34" charset="0"/>
              </a:rPr>
              <a:t> “Hay que amar lo que se cree” </a:t>
            </a:r>
            <a:r>
              <a:rPr lang="es-ES" sz="2800" b="1" i="1" dirty="0">
                <a:latin typeface="Aptos" panose="020B0004020202020204" pitchFamily="34" charset="0"/>
              </a:rPr>
              <a:t>(Padre </a:t>
            </a:r>
            <a:r>
              <a:rPr lang="es-ES" sz="2800" b="1" i="1" dirty="0" err="1">
                <a:latin typeface="Aptos" panose="020B0004020202020204" pitchFamily="34" charset="0"/>
              </a:rPr>
              <a:t>Chaminade</a:t>
            </a:r>
            <a:r>
              <a:rPr lang="es-ES" sz="2800" b="1" i="1" dirty="0">
                <a:latin typeface="Aptos" panose="020B0004020202020204" pitchFamily="34" charset="0"/>
              </a:rPr>
              <a:t>)</a:t>
            </a:r>
          </a:p>
        </p:txBody>
      </p:sp>
      <p:sp>
        <p:nvSpPr>
          <p:cNvPr id="36" name="CuadroTexto 35">
            <a:extLst>
              <a:ext uri="{FF2B5EF4-FFF2-40B4-BE49-F238E27FC236}">
                <a16:creationId xmlns:a16="http://schemas.microsoft.com/office/drawing/2014/main" xmlns="" id="{1B87A060-A736-A4AE-0B78-90047E37C709}"/>
              </a:ext>
            </a:extLst>
          </p:cNvPr>
          <p:cNvSpPr txBox="1"/>
          <p:nvPr/>
        </p:nvSpPr>
        <p:spPr>
          <a:xfrm>
            <a:off x="6320961" y="2952230"/>
            <a:ext cx="11792332" cy="3676352"/>
          </a:xfrm>
          <a:prstGeom prst="roundRect">
            <a:avLst>
              <a:gd name="adj" fmla="val 7278"/>
            </a:avLst>
          </a:prstGeom>
          <a:solidFill>
            <a:schemeClr val="accent6">
              <a:lumMod val="40000"/>
              <a:lumOff val="60000"/>
            </a:schemeClr>
          </a:solidFill>
        </p:spPr>
        <p:txBody>
          <a:bodyPr wrap="square">
            <a:spAutoFit/>
          </a:bodyPr>
          <a:lstStyle/>
          <a:p>
            <a:pPr algn="just"/>
            <a:r>
              <a:rPr lang="es-ES" sz="2800" dirty="0">
                <a:latin typeface="Aptos" panose="020B0004020202020204" pitchFamily="34" charset="0"/>
              </a:rPr>
              <a:t>Jesús es el pan vivo que se parte y se comparte, nosotros también podemos compartir nuestros talentos, conocimientos y tiempo con nuestros compañeros. Ser "pan para otros" es ayudar a los demás a crecer y aprender, brindar palabras de aliento, ofrecer ayuda en momentos de dificultad, ser un buen amigo que escucha y apoya, vivir nuestros valores cristianos en el colegio, mostrando respeto, honestidad, justicia y amor. Nuestra forma de actuar puede ser un "alimento" inspirador para otros, mostrándoles el camino de Jesús. </a:t>
            </a:r>
          </a:p>
        </p:txBody>
      </p:sp>
      <p:sp>
        <p:nvSpPr>
          <p:cNvPr id="41" name="CuadroTexto 40">
            <a:extLst>
              <a:ext uri="{FF2B5EF4-FFF2-40B4-BE49-F238E27FC236}">
                <a16:creationId xmlns:a16="http://schemas.microsoft.com/office/drawing/2014/main" xmlns="" id="{2AA42751-168D-6FD6-7C54-91F28A3A206D}"/>
              </a:ext>
            </a:extLst>
          </p:cNvPr>
          <p:cNvSpPr txBox="1"/>
          <p:nvPr/>
        </p:nvSpPr>
        <p:spPr>
          <a:xfrm>
            <a:off x="1009045" y="7992640"/>
            <a:ext cx="3863688" cy="2246769"/>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Le pedimos a nuestra Madre que acoja nuestras peticiones rezando juntos </a:t>
            </a:r>
            <a:r>
              <a:rPr lang="es-CL" sz="2800" b="1" dirty="0">
                <a:latin typeface="Aptos" panose="020B0004020202020204" pitchFamily="34" charset="0"/>
              </a:rPr>
              <a:t>“Dios, te salve, María…</a:t>
            </a:r>
          </a:p>
        </p:txBody>
      </p:sp>
      <p:sp>
        <p:nvSpPr>
          <p:cNvPr id="42" name="CuadroTexto 41">
            <a:extLst>
              <a:ext uri="{FF2B5EF4-FFF2-40B4-BE49-F238E27FC236}">
                <a16:creationId xmlns:a16="http://schemas.microsoft.com/office/drawing/2014/main" xmlns="" id="{3A99113D-0D3C-E7D9-BE7A-C873F0D96771}"/>
              </a:ext>
            </a:extLst>
          </p:cNvPr>
          <p:cNvSpPr txBox="1"/>
          <p:nvPr/>
        </p:nvSpPr>
        <p:spPr>
          <a:xfrm>
            <a:off x="5708381" y="9210033"/>
            <a:ext cx="12439830" cy="954107"/>
          </a:xfrm>
          <a:prstGeom prst="rect">
            <a:avLst/>
          </a:prstGeom>
          <a:solidFill>
            <a:schemeClr val="accent6">
              <a:lumMod val="20000"/>
              <a:lumOff val="80000"/>
            </a:schemeClr>
          </a:solidFill>
        </p:spPr>
        <p:txBody>
          <a:bodyPr wrap="square" rtlCol="0">
            <a:spAutoFit/>
          </a:bodyPr>
          <a:lstStyle/>
          <a:p>
            <a:pPr algn="just"/>
            <a:r>
              <a:rPr lang="es-CL" sz="2800" dirty="0">
                <a:latin typeface="Aptos" panose="020B0004020202020204" pitchFamily="34" charset="0"/>
              </a:rPr>
              <a:t>El Padre, el Hijo y el Espíritu Santo, sean glorificados en todas partes por la Inmaculada Virgen María. Amén.</a:t>
            </a:r>
          </a:p>
        </p:txBody>
      </p:sp>
      <p:sp>
        <p:nvSpPr>
          <p:cNvPr id="43" name="Diagrama de flujo: conector 42">
            <a:extLst>
              <a:ext uri="{FF2B5EF4-FFF2-40B4-BE49-F238E27FC236}">
                <a16:creationId xmlns:a16="http://schemas.microsoft.com/office/drawing/2014/main" xmlns="" id="{B8D02B17-31B1-0B1D-DD9B-7C94E8CE97AB}"/>
              </a:ext>
            </a:extLst>
          </p:cNvPr>
          <p:cNvSpPr/>
          <p:nvPr/>
        </p:nvSpPr>
        <p:spPr>
          <a:xfrm>
            <a:off x="133110" y="7959131"/>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49" name="CuadroTexto 48">
            <a:extLst>
              <a:ext uri="{FF2B5EF4-FFF2-40B4-BE49-F238E27FC236}">
                <a16:creationId xmlns:a16="http://schemas.microsoft.com/office/drawing/2014/main" xmlns="" id="{A7C75A4E-6334-53B8-79A3-61458DAA39AD}"/>
              </a:ext>
            </a:extLst>
          </p:cNvPr>
          <p:cNvSpPr txBox="1"/>
          <p:nvPr/>
        </p:nvSpPr>
        <p:spPr>
          <a:xfrm>
            <a:off x="6038862" y="6775818"/>
            <a:ext cx="12074432" cy="2185214"/>
          </a:xfrm>
          <a:prstGeom prst="rect">
            <a:avLst/>
          </a:prstGeom>
          <a:solidFill>
            <a:schemeClr val="accent2">
              <a:lumMod val="40000"/>
              <a:lumOff val="60000"/>
            </a:schemeClr>
          </a:solidFill>
        </p:spPr>
        <p:txBody>
          <a:bodyPr wrap="square" rtlCol="0">
            <a:spAutoFit/>
          </a:bodyPr>
          <a:lstStyle/>
          <a:p>
            <a:pPr algn="just"/>
            <a:r>
              <a:rPr lang="es-ES" sz="2800" dirty="0">
                <a:latin typeface="Aptos" panose="020B0004020202020204" pitchFamily="34" charset="0"/>
              </a:rPr>
              <a:t>                                                       T</a:t>
            </a:r>
            <a:r>
              <a:rPr lang="es-ES" sz="2800" dirty="0">
                <a:effectLst/>
                <a:latin typeface="Aptos" panose="020B0004020202020204" pitchFamily="34" charset="0"/>
              </a:rPr>
              <a:t>e pedimos por todos/as los/as estudiantes, llénalos de tu amor, sabiduría y alegría. Guíalos en su aprendizaje, fortalece sus corazones y mentes, y ayúdalos a descubrir el propósito maravilloso que tienes para cada uno de ellos. </a:t>
            </a:r>
            <a:r>
              <a:rPr lang="es-ES" sz="2800" b="1" dirty="0">
                <a:effectLst/>
                <a:latin typeface="Aptos" panose="020B0004020202020204" pitchFamily="34" charset="0"/>
              </a:rPr>
              <a:t>Con María, roguemos al Señor.</a:t>
            </a:r>
          </a:p>
          <a:p>
            <a:pPr algn="ctr"/>
            <a:r>
              <a:rPr lang="es-ES" sz="2400" i="1" dirty="0">
                <a:effectLst/>
                <a:latin typeface="Aptos" panose="020B0004020202020204" pitchFamily="34" charset="0"/>
              </a:rPr>
              <a:t>(podemos agregar nuestras propias intenciones)</a:t>
            </a:r>
          </a:p>
        </p:txBody>
      </p:sp>
      <p:sp>
        <p:nvSpPr>
          <p:cNvPr id="53" name="CuadroTexto 52">
            <a:extLst>
              <a:ext uri="{FF2B5EF4-FFF2-40B4-BE49-F238E27FC236}">
                <a16:creationId xmlns:a16="http://schemas.microsoft.com/office/drawing/2014/main" xmlns="" id="{1A3AD46E-F2AE-239E-66FA-0E5BE52C2C3E}"/>
              </a:ext>
            </a:extLst>
          </p:cNvPr>
          <p:cNvSpPr txBox="1"/>
          <p:nvPr/>
        </p:nvSpPr>
        <p:spPr>
          <a:xfrm>
            <a:off x="76661" y="1555699"/>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33" name="CuadroTexto 32">
            <a:extLst>
              <a:ext uri="{FF2B5EF4-FFF2-40B4-BE49-F238E27FC236}">
                <a16:creationId xmlns:a16="http://schemas.microsoft.com/office/drawing/2014/main" xmlns="" id="{8ABF2246-0CDC-A12D-3AFB-073A94C82F76}"/>
              </a:ext>
            </a:extLst>
          </p:cNvPr>
          <p:cNvSpPr txBox="1"/>
          <p:nvPr/>
        </p:nvSpPr>
        <p:spPr>
          <a:xfrm>
            <a:off x="186191" y="77197"/>
            <a:ext cx="3028421" cy="707886"/>
          </a:xfrm>
          <a:prstGeom prst="rect">
            <a:avLst/>
          </a:prstGeom>
          <a:solidFill>
            <a:srgbClr val="FFC000"/>
          </a:solidFill>
        </p:spPr>
        <p:txBody>
          <a:bodyPr wrap="square" rtlCol="0">
            <a:spAutoFit/>
          </a:bodyPr>
          <a:lstStyle/>
          <a:p>
            <a:pPr algn="ctr"/>
            <a:r>
              <a:rPr lang="es-ES" sz="4000" b="1" dirty="0">
                <a:latin typeface="Abadi" panose="020B0604020104020204" pitchFamily="34" charset="0"/>
              </a:rPr>
              <a:t>VIERNES 09</a:t>
            </a:r>
            <a:endParaRPr lang="es-CL" sz="4000" b="1" dirty="0">
              <a:latin typeface="Abadi" panose="020B0604020104020204" pitchFamily="34" charset="0"/>
            </a:endParaRPr>
          </a:p>
        </p:txBody>
      </p:sp>
      <p:sp>
        <p:nvSpPr>
          <p:cNvPr id="54" name="CuadroTexto 53">
            <a:extLst>
              <a:ext uri="{FF2B5EF4-FFF2-40B4-BE49-F238E27FC236}">
                <a16:creationId xmlns:a16="http://schemas.microsoft.com/office/drawing/2014/main" xmlns="" id="{821364CE-B476-7F25-C18A-AAA9AE6A4570}"/>
              </a:ext>
            </a:extLst>
          </p:cNvPr>
          <p:cNvSpPr txBox="1"/>
          <p:nvPr/>
        </p:nvSpPr>
        <p:spPr>
          <a:xfrm>
            <a:off x="5453173" y="8715559"/>
            <a:ext cx="28154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55" name="CuadroTexto 54">
            <a:extLst>
              <a:ext uri="{FF2B5EF4-FFF2-40B4-BE49-F238E27FC236}">
                <a16:creationId xmlns:a16="http://schemas.microsoft.com/office/drawing/2014/main" xmlns="" id="{3F940DF1-478E-3BF1-8F37-6A9F3417A4AC}"/>
              </a:ext>
            </a:extLst>
          </p:cNvPr>
          <p:cNvSpPr txBox="1"/>
          <p:nvPr/>
        </p:nvSpPr>
        <p:spPr>
          <a:xfrm>
            <a:off x="6574444" y="6629169"/>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45" name="Diagrama de flujo: conector 44">
            <a:extLst>
              <a:ext uri="{FF2B5EF4-FFF2-40B4-BE49-F238E27FC236}">
                <a16:creationId xmlns:a16="http://schemas.microsoft.com/office/drawing/2014/main" xmlns="" id="{CCD04AA5-E883-0492-C89E-4B0E42D87E4A}"/>
              </a:ext>
            </a:extLst>
          </p:cNvPr>
          <p:cNvSpPr/>
          <p:nvPr/>
        </p:nvSpPr>
        <p:spPr>
          <a:xfrm>
            <a:off x="50868" y="895444"/>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50" name="Diagrama de flujo: conector 49">
            <a:extLst>
              <a:ext uri="{FF2B5EF4-FFF2-40B4-BE49-F238E27FC236}">
                <a16:creationId xmlns:a16="http://schemas.microsoft.com/office/drawing/2014/main" xmlns="" id="{6C11AA91-A86D-0584-D7E6-A76BD709B36E}"/>
              </a:ext>
            </a:extLst>
          </p:cNvPr>
          <p:cNvSpPr/>
          <p:nvPr/>
        </p:nvSpPr>
        <p:spPr>
          <a:xfrm>
            <a:off x="5934094" y="6575283"/>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sp>
        <p:nvSpPr>
          <p:cNvPr id="44" name="Diagrama de flujo: conector 43">
            <a:extLst>
              <a:ext uri="{FF2B5EF4-FFF2-40B4-BE49-F238E27FC236}">
                <a16:creationId xmlns:a16="http://schemas.microsoft.com/office/drawing/2014/main" xmlns="" id="{406C565E-4016-EE88-0C99-7139B52979B2}"/>
              </a:ext>
            </a:extLst>
          </p:cNvPr>
          <p:cNvSpPr/>
          <p:nvPr/>
        </p:nvSpPr>
        <p:spPr>
          <a:xfrm>
            <a:off x="4985026" y="8642387"/>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1032" name="Picture 8" descr="11 mil resultados de imágenes, fotos de stock e ilustraciones libres de  regalías para Cartoon prayer hand | Shutterstock">
            <a:extLst>
              <a:ext uri="{FF2B5EF4-FFF2-40B4-BE49-F238E27FC236}">
                <a16:creationId xmlns:a16="http://schemas.microsoft.com/office/drawing/2014/main" xmlns="" id="{2BD6FC6F-4F5B-8C6B-0F2E-5F6DAE9117AA}"/>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9381400" y="6534060"/>
            <a:ext cx="774832" cy="7748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uan 6,51. “Yo soy el pan vivo que ha bajado del cielo”">
            <a:extLst>
              <a:ext uri="{FF2B5EF4-FFF2-40B4-BE49-F238E27FC236}">
                <a16:creationId xmlns:a16="http://schemas.microsoft.com/office/drawing/2014/main" xmlns="" id="{549553B0-C053-B558-CB31-4A48FE9B943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0259"/>
          <a:stretch/>
        </p:blipFill>
        <p:spPr bwMode="auto">
          <a:xfrm>
            <a:off x="284291" y="3097077"/>
            <a:ext cx="5477974" cy="4615619"/>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xmlns="" id="{982A9E4D-41D8-411B-6FA7-3A21F684B14B}"/>
              </a:ext>
            </a:extLst>
          </p:cNvPr>
          <p:cNvSpPr txBox="1"/>
          <p:nvPr/>
        </p:nvSpPr>
        <p:spPr>
          <a:xfrm>
            <a:off x="2112121" y="834534"/>
            <a:ext cx="14859000" cy="1532334"/>
          </a:xfrm>
          <a:prstGeom prst="roundRect">
            <a:avLst/>
          </a:prstGeom>
          <a:solidFill>
            <a:schemeClr val="accent4">
              <a:lumMod val="40000"/>
              <a:lumOff val="60000"/>
            </a:schemeClr>
          </a:solidFill>
        </p:spPr>
        <p:txBody>
          <a:bodyPr wrap="square">
            <a:spAutoFit/>
          </a:bodyPr>
          <a:lstStyle/>
          <a:p>
            <a:pPr algn="ctr"/>
            <a:r>
              <a:rPr lang="es-ES" sz="2800" dirty="0">
                <a:latin typeface="Aptos" panose="020B0004020202020204" pitchFamily="34" charset="0"/>
              </a:rPr>
              <a:t>Muy buenos días. Hoy, con mucho cariño encomendamos a cada uno de nuestros estudiantes. Te damos gracias por cada uno de ellos, por sus vidas, sus talentos únicos y la luz que aportan a nuestra comunidad escolar . </a:t>
            </a:r>
            <a:r>
              <a:rPr lang="es-ES" sz="2800" b="1" dirty="0">
                <a:latin typeface="Aptos" panose="020B0004020202020204" pitchFamily="34" charset="0"/>
              </a:rPr>
              <a:t>+ En el nombre del Padre, del hijo, del Espíritu Santo. Amén.</a:t>
            </a:r>
          </a:p>
        </p:txBody>
      </p:sp>
      <p:sp>
        <p:nvSpPr>
          <p:cNvPr id="37" name="CuadroTexto 36">
            <a:extLst>
              <a:ext uri="{FF2B5EF4-FFF2-40B4-BE49-F238E27FC236}">
                <a16:creationId xmlns:a16="http://schemas.microsoft.com/office/drawing/2014/main" xmlns="" id="{23E8F30A-A110-4D26-720D-44A397F17AE9}"/>
              </a:ext>
            </a:extLst>
          </p:cNvPr>
          <p:cNvSpPr txBox="1"/>
          <p:nvPr/>
        </p:nvSpPr>
        <p:spPr>
          <a:xfrm>
            <a:off x="7042496" y="2498919"/>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39" name="CuadroTexto 38">
            <a:extLst>
              <a:ext uri="{FF2B5EF4-FFF2-40B4-BE49-F238E27FC236}">
                <a16:creationId xmlns:a16="http://schemas.microsoft.com/office/drawing/2014/main" xmlns="" id="{096344E9-514A-A57F-A78C-78AF2B6B4A0E}"/>
              </a:ext>
            </a:extLst>
          </p:cNvPr>
          <p:cNvSpPr txBox="1"/>
          <p:nvPr/>
        </p:nvSpPr>
        <p:spPr>
          <a:xfrm>
            <a:off x="3810514" y="2512302"/>
            <a:ext cx="2686412" cy="523220"/>
          </a:xfrm>
          <a:prstGeom prst="rect">
            <a:avLst/>
          </a:prstGeom>
          <a:noFill/>
        </p:spPr>
        <p:txBody>
          <a:bodyPr wrap="square">
            <a:spAutoFit/>
          </a:bodyPr>
          <a:lstStyle/>
          <a:p>
            <a:pPr algn="ctr"/>
            <a:r>
              <a:rPr lang="it-IT" sz="2800" dirty="0">
                <a:latin typeface="Aptos" panose="020B0004020202020204" pitchFamily="34" charset="0"/>
              </a:rPr>
              <a:t>(Juan 6, 51-29)</a:t>
            </a:r>
            <a:endParaRPr lang="es-CL" sz="2800" dirty="0">
              <a:latin typeface="Aptos" panose="020B0004020202020204" pitchFamily="34" charset="0"/>
            </a:endParaRPr>
          </a:p>
        </p:txBody>
      </p:sp>
      <p:sp>
        <p:nvSpPr>
          <p:cNvPr id="52" name="CuadroTexto 51">
            <a:extLst>
              <a:ext uri="{FF2B5EF4-FFF2-40B4-BE49-F238E27FC236}">
                <a16:creationId xmlns:a16="http://schemas.microsoft.com/office/drawing/2014/main" xmlns="" id="{F3139A3A-DAAD-A236-FA8F-8F63F474A2B0}"/>
              </a:ext>
            </a:extLst>
          </p:cNvPr>
          <p:cNvSpPr txBox="1"/>
          <p:nvPr/>
        </p:nvSpPr>
        <p:spPr>
          <a:xfrm>
            <a:off x="301263" y="2450637"/>
            <a:ext cx="366839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48" name="Diagrama de flujo: conector 47">
            <a:extLst>
              <a:ext uri="{FF2B5EF4-FFF2-40B4-BE49-F238E27FC236}">
                <a16:creationId xmlns:a16="http://schemas.microsoft.com/office/drawing/2014/main" xmlns="" id="{ED034DB3-2650-78C2-11EB-A167BD2531F3}"/>
              </a:ext>
            </a:extLst>
          </p:cNvPr>
          <p:cNvSpPr/>
          <p:nvPr/>
        </p:nvSpPr>
        <p:spPr>
          <a:xfrm>
            <a:off x="6811058" y="2386840"/>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pic>
        <p:nvPicPr>
          <p:cNvPr id="1028" name="Picture 4" descr="Este clip de dibujos animados muestra una ilustración de la Santa Biblia  cristiana | Vector Premium">
            <a:extLst>
              <a:ext uri="{FF2B5EF4-FFF2-40B4-BE49-F238E27FC236}">
                <a16:creationId xmlns:a16="http://schemas.microsoft.com/office/drawing/2014/main" xmlns="" id="{7E7C1F02-E652-67B0-3A3D-C39A9551EFD2}"/>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rot="1601879">
            <a:off x="5204677" y="2862294"/>
            <a:ext cx="1075868" cy="1075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rbuja de habla con signo de interrogación nube icono aislado | Vector  Premium">
            <a:extLst>
              <a:ext uri="{FF2B5EF4-FFF2-40B4-BE49-F238E27FC236}">
                <a16:creationId xmlns:a16="http://schemas.microsoft.com/office/drawing/2014/main" xmlns="" id="{98995CD3-6E38-13C3-AF33-A1C1465291EF}"/>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1116827" y="2233215"/>
            <a:ext cx="1121255" cy="112125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890C682B-BF97-883D-1B4E-489786EB5E28}"/>
              </a:ext>
            </a:extLst>
          </p:cNvPr>
          <p:cNvSpPr txBox="1"/>
          <p:nvPr/>
        </p:nvSpPr>
        <p:spPr>
          <a:xfrm>
            <a:off x="2855938" y="7272465"/>
            <a:ext cx="2899471" cy="461665"/>
          </a:xfrm>
          <a:prstGeom prst="rect">
            <a:avLst/>
          </a:prstGeom>
          <a:solidFill>
            <a:srgbClr val="411817"/>
          </a:solidFill>
        </p:spPr>
        <p:txBody>
          <a:bodyPr wrap="square">
            <a:spAutoFit/>
          </a:bodyPr>
          <a:lstStyle/>
          <a:p>
            <a:pPr algn="ctr"/>
            <a:r>
              <a:rPr lang="it-IT" sz="2400" dirty="0">
                <a:solidFill>
                  <a:srgbClr val="FFFF99"/>
                </a:solidFill>
                <a:latin typeface="Aptos" panose="020B0004020202020204" pitchFamily="34" charset="0"/>
              </a:rPr>
              <a:t>Palabra de Dios</a:t>
            </a:r>
            <a:endParaRPr lang="es-CL" sz="2400" dirty="0">
              <a:solidFill>
                <a:srgbClr val="FFFF99"/>
              </a:solidFill>
              <a:latin typeface="Aptos" panose="020B0004020202020204" pitchFamily="34" charset="0"/>
            </a:endParaRPr>
          </a:p>
        </p:txBody>
      </p:sp>
      <p:sp>
        <p:nvSpPr>
          <p:cNvPr id="47" name="Diagrama de flujo: conector 46">
            <a:extLst>
              <a:ext uri="{FF2B5EF4-FFF2-40B4-BE49-F238E27FC236}">
                <a16:creationId xmlns:a16="http://schemas.microsoft.com/office/drawing/2014/main" xmlns="" id="{B6EE8A38-BC68-6C03-4562-EA5626596583}"/>
              </a:ext>
            </a:extLst>
          </p:cNvPr>
          <p:cNvSpPr/>
          <p:nvPr/>
        </p:nvSpPr>
        <p:spPr>
          <a:xfrm>
            <a:off x="74510" y="2312820"/>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pic>
        <p:nvPicPr>
          <p:cNvPr id="4" name="Picture 4" descr="Boletín Boletín 2011: Un año junto a Chaminade">
            <a:extLst>
              <a:ext uri="{FF2B5EF4-FFF2-40B4-BE49-F238E27FC236}">
                <a16:creationId xmlns:a16="http://schemas.microsoft.com/office/drawing/2014/main" xmlns="" id="{A019D487-2826-1EC3-958A-FBE735E2E4FB}"/>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3891" b="96887" l="9694" r="94898">
                        <a14:foregroundMark x1="67347" y1="20233" x2="67347" y2="20233"/>
                        <a14:foregroundMark x1="57143" y1="8560" x2="57143" y2="8560"/>
                        <a14:foregroundMark x1="52041" y1="4669" x2="52041" y2="4669"/>
                        <a14:foregroundMark x1="22449" y1="66926" x2="22449" y2="66926"/>
                        <a14:foregroundMark x1="11224" y1="71595" x2="11224" y2="71595"/>
                        <a14:foregroundMark x1="8163" y1="69261" x2="48469" y2="64591"/>
                        <a14:foregroundMark x1="48469" y1="64591" x2="79592" y2="65370"/>
                        <a14:foregroundMark x1="79592" y1="65370" x2="75000" y2="93774"/>
                        <a14:foregroundMark x1="75000" y1="93774" x2="48980" y2="97276"/>
                        <a14:foregroundMark x1="45918" y1="52918" x2="46429" y2="26070"/>
                        <a14:foregroundMark x1="46429" y1="26070" x2="60204" y2="40467"/>
                        <a14:foregroundMark x1="43878" y1="14786" x2="71429" y2="30350"/>
                        <a14:foregroundMark x1="73469" y1="46693" x2="73469" y2="46693"/>
                        <a14:foregroundMark x1="21429" y1="37354" x2="21429" y2="37354"/>
                        <a14:foregroundMark x1="17347" y1="38132" x2="17347" y2="38132"/>
                        <a14:foregroundMark x1="13265" y1="38132" x2="13265" y2="38132"/>
                        <a14:foregroundMark x1="46939" y1="79377" x2="46939" y2="79377"/>
                        <a14:foregroundMark x1="46939" y1="81712" x2="35204" y2="63424"/>
                        <a14:foregroundMark x1="35204" y1="63424" x2="86735" y2="80934"/>
                        <a14:foregroundMark x1="50000" y1="70817" x2="84694" y2="72763"/>
                        <a14:foregroundMark x1="84694" y1="72763" x2="94898" y2="7782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6909095" y="7080"/>
            <a:ext cx="1411078" cy="185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02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1045</TotalTime>
  <Words>1711</Words>
  <Application>Microsoft Office PowerPoint</Application>
  <PresentationFormat>Personalizado</PresentationFormat>
  <Paragraphs>116</Paragraphs>
  <Slides>6</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Cavolini</vt:lpstr>
      <vt:lpstr>Arial</vt:lpstr>
      <vt:lpstr>Aptos</vt:lpstr>
      <vt:lpstr>Calibri</vt:lpstr>
      <vt:lpstr>Abadi</vt:lpstr>
      <vt:lpstr>Medula One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Oración E.Media semana 05 al 09 de mayo</dc:title>
  <dc:creator>Erasmo Cordero</dc:creator>
  <cp:lastModifiedBy>Erasmo Cordero</cp:lastModifiedBy>
  <cp:revision>8</cp:revision>
  <dcterms:created xsi:type="dcterms:W3CDTF">2006-08-16T00:00:00Z</dcterms:created>
  <dcterms:modified xsi:type="dcterms:W3CDTF">2025-04-30T20:54:24Z</dcterms:modified>
  <dc:identifier>DAGmELP80hY</dc:identifier>
</cp:coreProperties>
</file>