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62" r:id="rId4"/>
    <p:sldId id="263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806"/>
    <a:srgbClr val="3DE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/>
    <p:restoredTop sz="93769" autoAdjust="0"/>
  </p:normalViewPr>
  <p:slideViewPr>
    <p:cSldViewPr snapToGrid="0" snapToObjects="1">
      <p:cViewPr varScale="1">
        <p:scale>
          <a:sx n="69" d="100"/>
          <a:sy n="69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9CA35-07E2-FA41-9B3C-10A509770DCF}" type="datetimeFigureOut">
              <a:rPr lang="es-ES_tradnl" smtClean="0"/>
              <a:t>16/12/2024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03CC5-4265-644D-B773-3D1132E3FEE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686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0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8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4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4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8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0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6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6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7D23-D0C8-F24A-8D40-8091B4DED15C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95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05BC46-DDCC-4648-948A-257C26D4DEE9}"/>
              </a:ext>
            </a:extLst>
          </p:cNvPr>
          <p:cNvSpPr/>
          <p:nvPr/>
        </p:nvSpPr>
        <p:spPr>
          <a:xfrm>
            <a:off x="191049" y="893125"/>
            <a:ext cx="87629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Lunes </a:t>
            </a:r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16 / 12</a:t>
            </a:r>
            <a:endParaRPr lang="es-CL" sz="1600" b="1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dirty="0" smtClean="0">
                <a:latin typeface="Book Antiqua" panose="02040602050305030304" pitchFamily="18" charset="0"/>
              </a:rPr>
              <a:t>En  </a:t>
            </a:r>
            <a:r>
              <a:rPr lang="es-CL" sz="1600" dirty="0">
                <a:latin typeface="Book Antiqua" panose="02040602050305030304" pitchFamily="18" charset="0"/>
              </a:rPr>
              <a:t>este </a:t>
            </a:r>
            <a:r>
              <a:rPr lang="es-CL" sz="1600" dirty="0" smtClean="0">
                <a:latin typeface="Book Antiqua" panose="02040602050305030304" pitchFamily="18" charset="0"/>
              </a:rPr>
              <a:t>tiempo de adviento </a:t>
            </a:r>
            <a:r>
              <a:rPr lang="es-CL" sz="1600" dirty="0">
                <a:latin typeface="Book Antiqua" panose="02040602050305030304" pitchFamily="18" charset="0"/>
              </a:rPr>
              <a:t>queremos </a:t>
            </a:r>
            <a:r>
              <a:rPr lang="es-CL" sz="1600" dirty="0" smtClean="0">
                <a:latin typeface="Book Antiqua" panose="02040602050305030304" pitchFamily="18" charset="0"/>
              </a:rPr>
              <a:t>pedir al Señor, que nos haga  </a:t>
            </a:r>
            <a:endParaRPr lang="es-CL" sz="1600" dirty="0">
              <a:latin typeface="Book Antiqua" panose="02040602050305030304" pitchFamily="18" charset="0"/>
            </a:endParaRPr>
          </a:p>
          <a:p>
            <a:pPr algn="just"/>
            <a:r>
              <a:rPr lang="es-CL" sz="1600" dirty="0" smtClean="0">
                <a:latin typeface="Book Antiqua" panose="02040602050305030304" pitchFamily="18" charset="0"/>
              </a:rPr>
              <a:t> </a:t>
            </a:r>
            <a:r>
              <a:rPr lang="es-CL" sz="1600" dirty="0">
                <a:latin typeface="Book Antiqua" panose="02040602050305030304" pitchFamily="18" charset="0"/>
              </a:rPr>
              <a:t>cristianos movidos </a:t>
            </a:r>
            <a:r>
              <a:rPr lang="es-CL" sz="1600" dirty="0" smtClean="0">
                <a:latin typeface="Book Antiqua" panose="02040602050305030304" pitchFamily="18" charset="0"/>
              </a:rPr>
              <a:t>por  </a:t>
            </a:r>
            <a:r>
              <a:rPr lang="es-CL" sz="1600" dirty="0">
                <a:latin typeface="Book Antiqua" panose="02040602050305030304" pitchFamily="18" charset="0"/>
              </a:rPr>
              <a:t>el más grande amor.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Para que juntos podamos hacer germinar el Reino </a:t>
            </a:r>
            <a:r>
              <a:rPr lang="es-CL" sz="1600" dirty="0" smtClean="0">
                <a:latin typeface="Book Antiqua" panose="02040602050305030304" pitchFamily="18" charset="0"/>
              </a:rPr>
              <a:t>de Dios en </a:t>
            </a:r>
            <a:endParaRPr lang="es-CL" sz="1600" dirty="0">
              <a:latin typeface="Book Antiqua" panose="02040602050305030304" pitchFamily="18" charset="0"/>
            </a:endParaRPr>
          </a:p>
          <a:p>
            <a:pPr algn="just"/>
            <a:r>
              <a:rPr lang="es-CL" sz="1600" dirty="0" smtClean="0">
                <a:latin typeface="Book Antiqua" panose="02040602050305030304" pitchFamily="18" charset="0"/>
              </a:rPr>
              <a:t> </a:t>
            </a:r>
            <a:r>
              <a:rPr lang="es-CL" sz="1600" dirty="0">
                <a:latin typeface="Book Antiqua" panose="02040602050305030304" pitchFamily="18" charset="0"/>
              </a:rPr>
              <a:t>nuestro mundo.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 </a:t>
            </a:r>
            <a:endParaRPr lang="es-CL" sz="16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Inicio:</a:t>
            </a:r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  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Los invitamos a iniciar esta jornada de trabajo escolar: </a:t>
            </a:r>
          </a:p>
          <a:p>
            <a:pPr algn="just"/>
            <a:r>
              <a:rPr lang="es-CL" sz="16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“En el nombre del Padre, del Hijo y del Espíritu Santo”.</a:t>
            </a:r>
            <a:r>
              <a:rPr lang="es-CL" sz="16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Amén.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  </a:t>
            </a:r>
          </a:p>
          <a:p>
            <a:pPr algn="just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Texto Bíblico: </a:t>
            </a:r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Del Evangelio de </a:t>
            </a:r>
            <a:r>
              <a:rPr lang="es-CL" sz="16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San Juan </a:t>
            </a:r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b="1" i="1" dirty="0">
                <a:latin typeface="Book Antiqua" panose="02040602050305030304" pitchFamily="18" charset="0"/>
              </a:rPr>
              <a:t>“Como el padre me amó, también yo los he amado a ustedes. ¡Permanezcan en mi amor! Si cumplen mis mandamientos, permanecerán en mi amor, así como yo cumplí los mandamientos de mi Padre y permanezco en su amor. Estas cosas las he dicho para que mi alegría esté en ustedes y para que su alegría sea plena”. </a:t>
            </a:r>
          </a:p>
          <a:p>
            <a:pPr algn="r"/>
            <a:r>
              <a:rPr lang="es-CL" sz="1600" b="1" i="1" dirty="0">
                <a:latin typeface="Book Antiqua" panose="02040602050305030304" pitchFamily="18" charset="0"/>
              </a:rPr>
              <a:t>Palabra de Dios </a:t>
            </a:r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b="1" u="sng" dirty="0">
                <a:latin typeface="Book Antiqua" panose="02040602050305030304" pitchFamily="18" charset="0"/>
              </a:rPr>
              <a:t>Compromiso:</a:t>
            </a:r>
            <a:r>
              <a:rPr lang="es-CL" sz="1600" u="sng" dirty="0"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es-CL" sz="1600" dirty="0" smtClean="0">
                <a:latin typeface="Book Antiqua" panose="02040602050305030304" pitchFamily="18" charset="0"/>
              </a:rPr>
              <a:t>Hoy, se nos </a:t>
            </a:r>
            <a:r>
              <a:rPr lang="es-CL" sz="1600" dirty="0">
                <a:latin typeface="Book Antiqua" panose="02040602050305030304" pitchFamily="18" charset="0"/>
              </a:rPr>
              <a:t>invita a que como marianista realice una lista de todas las personas, situaciones, experiencias que han llenado de amor mi vida y al final del día haré una oración de agradecimiento por ellos. </a:t>
            </a:r>
          </a:p>
          <a:p>
            <a:pPr algn="just"/>
            <a:endParaRPr lang="es-CL" sz="16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Encomendamos este día diciendo </a:t>
            </a:r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:</a:t>
            </a:r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b="1" i="1" dirty="0">
                <a:latin typeface="Book Antiqua" panose="02040602050305030304" pitchFamily="18" charset="0"/>
              </a:rPr>
              <a:t>“Como miembros de una única familia, deben amarse como hermanos y hermanas, no teniendo más que un corazón y una sola alma. La unión hace la fuerza.” </a:t>
            </a:r>
            <a:r>
              <a:rPr lang="es-CL" sz="1600" dirty="0">
                <a:latin typeface="Book Antiqua" panose="02040602050305030304" pitchFamily="18" charset="0"/>
              </a:rPr>
              <a:t>(P. Chaminade)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1" y="692928"/>
            <a:ext cx="2256996" cy="19552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474" y="62407"/>
            <a:ext cx="731583" cy="89009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70364" y="62407"/>
            <a:ext cx="2743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Tiempo de adviento</a:t>
            </a:r>
            <a:endParaRPr lang="en-US" sz="2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608618" y="2784764"/>
            <a:ext cx="173181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Camino a Belén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570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58B4679-1484-104D-8826-694A9B96038D}"/>
              </a:ext>
            </a:extLst>
          </p:cNvPr>
          <p:cNvSpPr/>
          <p:nvPr/>
        </p:nvSpPr>
        <p:spPr>
          <a:xfrm>
            <a:off x="0" y="646975"/>
            <a:ext cx="905138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Martes </a:t>
            </a:r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17</a:t>
            </a:r>
            <a:r>
              <a:rPr lang="es-CL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/12</a:t>
            </a:r>
            <a:endParaRPr lang="es-CL" sz="1600" b="1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E</a:t>
            </a:r>
            <a:r>
              <a:rPr lang="es-CL" sz="1600" dirty="0" smtClean="0">
                <a:latin typeface="Book Antiqua" panose="02040602050305030304" pitchFamily="18" charset="0"/>
              </a:rPr>
              <a:t>n </a:t>
            </a:r>
            <a:r>
              <a:rPr lang="es-CL" sz="1600" dirty="0">
                <a:latin typeface="Book Antiqua" panose="02040602050305030304" pitchFamily="18" charset="0"/>
              </a:rPr>
              <a:t>este </a:t>
            </a:r>
            <a:r>
              <a:rPr lang="es-CL" sz="1600" dirty="0" smtClean="0">
                <a:latin typeface="Book Antiqua" panose="02040602050305030304" pitchFamily="18" charset="0"/>
              </a:rPr>
              <a:t>tiempo de adviento, </a:t>
            </a:r>
            <a:r>
              <a:rPr lang="es-CL" sz="1600" dirty="0">
                <a:latin typeface="Book Antiqua" panose="02040602050305030304" pitchFamily="18" charset="0"/>
              </a:rPr>
              <a:t>queremos </a:t>
            </a:r>
            <a:r>
              <a:rPr lang="es-CL" sz="1600" dirty="0" smtClean="0">
                <a:latin typeface="Book Antiqua" panose="02040602050305030304" pitchFamily="18" charset="0"/>
              </a:rPr>
              <a:t>pedirle al Señor </a:t>
            </a:r>
            <a:r>
              <a:rPr lang="es-CL" sz="1600" dirty="0">
                <a:latin typeface="Book Antiqua" panose="02040602050305030304" pitchFamily="18" charset="0"/>
              </a:rPr>
              <a:t>que </a:t>
            </a:r>
            <a:r>
              <a:rPr lang="es-CL" sz="1600" dirty="0" smtClean="0">
                <a:latin typeface="Book Antiqua" panose="02040602050305030304" pitchFamily="18" charset="0"/>
              </a:rPr>
              <a:t>haga </a:t>
            </a:r>
            <a:r>
              <a:rPr lang="es-CL" sz="1600" dirty="0">
                <a:latin typeface="Book Antiqua" panose="02040602050305030304" pitchFamily="18" charset="0"/>
              </a:rPr>
              <a:t>de nosotros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misioneros para ir por todo el mundo anunciando la buena nueva.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Para que juntos podamos hacer germinar el </a:t>
            </a:r>
            <a:r>
              <a:rPr lang="es-CL" sz="1600" dirty="0" smtClean="0">
                <a:latin typeface="Book Antiqua" panose="02040602050305030304" pitchFamily="18" charset="0"/>
              </a:rPr>
              <a:t>Reino de Dios </a:t>
            </a:r>
            <a:r>
              <a:rPr lang="es-CL" sz="1600" dirty="0">
                <a:latin typeface="Book Antiqua" panose="02040602050305030304" pitchFamily="18" charset="0"/>
              </a:rPr>
              <a:t>en nuestro mundo. </a:t>
            </a:r>
          </a:p>
          <a:p>
            <a:pPr algn="just"/>
            <a:endParaRPr lang="es-CL" sz="16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Inicio:</a:t>
            </a:r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Los invitamos a iniciar esta jornada de trabajo escolar: </a:t>
            </a:r>
          </a:p>
          <a:p>
            <a:pPr algn="just"/>
            <a:r>
              <a:rPr lang="es-CL" sz="16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“En el nombre del Padre, del Hijo y del Espíritu Santo”</a:t>
            </a:r>
            <a:r>
              <a:rPr lang="es-CL" sz="1600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 Amén.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Texto Bíblico</a:t>
            </a:r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:</a:t>
            </a:r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 Del Evangelio de </a:t>
            </a:r>
            <a:r>
              <a:rPr lang="es-CL" sz="16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San Marcos </a:t>
            </a:r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b="1" i="1" dirty="0">
                <a:latin typeface="Book Antiqua" panose="02040602050305030304" pitchFamily="18" charset="0"/>
              </a:rPr>
              <a:t>“Y les ordenó: “Vayan por todo el mundo y proclamen la Buena Noticia a toda criatura. Quien crea y se bautice se salvará, pero quien no crea se condenará. Estas señales acompañarán a quienes crean: expulsarán demonios en mi nombre; hablarán lenguas nuevas; tomarán serpientes con sus manos y , si beben algún veneno, no les hará daño; impondrán las manos a los enfermos y los sanarán”. Después de hablar con ellos, el Señor Jesús fue elevado al cielo y se sentó a la derecha de Dios. Ellos salieron a predicar por todas partes, mientras el Señor los asistía y confirmaba la palabra con las señales que la acompañaban”. </a:t>
            </a:r>
          </a:p>
          <a:p>
            <a:pPr algn="r"/>
            <a:r>
              <a:rPr lang="es-CL" sz="1600" b="1" i="1" dirty="0">
                <a:latin typeface="Book Antiqua" panose="02040602050305030304" pitchFamily="18" charset="0"/>
              </a:rPr>
              <a:t>Palabra de Dios </a:t>
            </a:r>
          </a:p>
          <a:p>
            <a:pPr algn="just"/>
            <a:r>
              <a:rPr lang="es-CL" sz="1600" b="1" u="sng" dirty="0">
                <a:latin typeface="Book Antiqua" panose="02040602050305030304" pitchFamily="18" charset="0"/>
              </a:rPr>
              <a:t>Compromiso: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Hoy, </a:t>
            </a:r>
            <a:r>
              <a:rPr lang="es-CL" sz="1600" dirty="0" smtClean="0">
                <a:latin typeface="Book Antiqua" panose="02040602050305030304" pitchFamily="18" charset="0"/>
              </a:rPr>
              <a:t>se nos </a:t>
            </a:r>
            <a:r>
              <a:rPr lang="es-CL" sz="1600" dirty="0">
                <a:latin typeface="Book Antiqua" panose="02040602050305030304" pitchFamily="18" charset="0"/>
              </a:rPr>
              <a:t>invita a que como marianista asuma un compromiso donde en los próximos meses pueda compartir lo que he aprendido en </a:t>
            </a:r>
            <a:r>
              <a:rPr lang="es-CL" sz="1600" dirty="0" smtClean="0">
                <a:latin typeface="Book Antiqua" panose="02040602050305030304" pitchFamily="18" charset="0"/>
              </a:rPr>
              <a:t>este tiempo de adviento.</a:t>
            </a:r>
            <a:endParaRPr lang="es-CL" sz="16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endParaRPr lang="es-CL" sz="1600" b="1" u="sng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Encomendamos </a:t>
            </a:r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este día diciendo junto al Padre Chaminade:</a:t>
            </a:r>
            <a:endParaRPr lang="es-CL" sz="16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b="1" i="1" dirty="0">
                <a:latin typeface="Book Antiqua" panose="02040602050305030304" pitchFamily="18" charset="0"/>
              </a:rPr>
              <a:t>“Nuestra misión es grande; somos los misioneros de María” </a:t>
            </a:r>
            <a:r>
              <a:rPr lang="es-CL" sz="1600" dirty="0">
                <a:latin typeface="Book Antiqua" panose="02040602050305030304" pitchFamily="18" charset="0"/>
              </a:rPr>
              <a:t>(P. Chaminade</a:t>
            </a:r>
            <a:r>
              <a:rPr lang="es-CL" sz="1600" dirty="0" smtClean="0">
                <a:latin typeface="Book Antiqua" panose="02040602050305030304" pitchFamily="18" charset="0"/>
              </a:rPr>
              <a:t>)“Santa María del Pilar </a:t>
            </a:r>
            <a:endParaRPr lang="es-CL" sz="1600" dirty="0">
              <a:latin typeface="Book Antiqua" panose="0204060205030503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99" y="762377"/>
            <a:ext cx="1895405" cy="19508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462" y="102207"/>
            <a:ext cx="731583" cy="8900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flipH="1">
            <a:off x="2346039" y="207818"/>
            <a:ext cx="241992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Tiempo de adviento</a:t>
            </a:r>
            <a:endParaRPr lang="en-US" sz="2000" b="1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7010399" y="2713266"/>
            <a:ext cx="17595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Camino a Belén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9757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05BC46-DDCC-4648-948A-257C26D4DEE9}"/>
              </a:ext>
            </a:extLst>
          </p:cNvPr>
          <p:cNvSpPr/>
          <p:nvPr/>
        </p:nvSpPr>
        <p:spPr>
          <a:xfrm>
            <a:off x="191049" y="893125"/>
            <a:ext cx="87629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600" b="1" u="sng" dirty="0" smtClean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Miércoles 18/12</a:t>
            </a:r>
            <a:endParaRPr kumimoji="0" lang="es-CL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600" dirty="0">
                <a:solidFill>
                  <a:prstClr val="black"/>
                </a:solidFill>
                <a:latin typeface="Book Antiqua" panose="02040602050305030304" pitchFamily="18" charset="0"/>
              </a:rPr>
              <a:t>E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n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este </a:t>
            </a:r>
            <a:r>
              <a:rPr lang="es-CL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tiempo de adviento queremos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pedirle</a:t>
            </a:r>
            <a:r>
              <a:rPr kumimoji="0" lang="es-CL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al Señor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que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haga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de </a:t>
            </a: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nosotros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granos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de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trigo que caen en tierra y mueren para dar frutos </a:t>
            </a: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abundantes y</a:t>
            </a:r>
            <a:r>
              <a:rPr kumimoji="0" lang="es-CL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juntos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podamos hacer germinar el Reino en nuestro mundo.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Inicio: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  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Los invitamos a iniciar esta jornada de trabajo escolar: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“En el nombre del Padre, del Hijo y del Espíritu Santo”.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 Amén.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  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Texto Bíblico</a:t>
            </a:r>
            <a:r>
              <a:rPr kumimoji="0" lang="es-CL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Del Evangelio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de San 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Juan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“Les aseguro que si el grano de trigo que cae en tierra no muere queda solo; pero si muere da mucho fruto. El que se apega a su vida la perderá; el que desprecia la vida en este mundo la conservará para la vida eterna. El que quiera servirme, que me siga, y donde yo esté estará también mi servidor. Al que me sirva, el Padre lo honrará”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Palabra de Dios 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Compromiso</a:t>
            </a:r>
            <a:r>
              <a:rPr kumimoji="0" lang="es-CL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: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Hoy, </a:t>
            </a:r>
            <a:r>
              <a:rPr lang="es-CL" sz="1600" dirty="0">
                <a:solidFill>
                  <a:prstClr val="black"/>
                </a:solidFill>
                <a:latin typeface="Book Antiqua" panose="02040602050305030304" pitchFamily="18" charset="0"/>
              </a:rPr>
              <a:t>s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 nos invita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 que como marianista realice un acto de amor para mi familia, amigos o comunidad. Por ejemplo, ayudar a nuestros padres, escuchar a alguien que lo necesita…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Encomendamos este día diciendo junto al Padre Chaminade</a:t>
            </a:r>
            <a:r>
              <a:rPr kumimoji="0" lang="es-CL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“No te angusties por las diferentes tareas, no te faltará la ayuda de nuestra Madre, acude a María, pídele que sea tu madre, sé tú su hijo”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(P. Chaminade)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673" y="777155"/>
            <a:ext cx="1759526" cy="19508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766" y="62407"/>
            <a:ext cx="731583" cy="8900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87782" y="290945"/>
            <a:ext cx="2313709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Tiempo de adviento</a:t>
            </a:r>
            <a:endParaRPr lang="en-US" sz="2000" b="1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844144" y="2728044"/>
            <a:ext cx="1995055" cy="400110"/>
          </a:xfrm>
          <a:prstGeom prst="rect">
            <a:avLst/>
          </a:prstGeom>
          <a:solidFill>
            <a:srgbClr val="E95806"/>
          </a:solidFill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Camino a Belén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3070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05BC46-DDCC-4648-948A-257C26D4DEE9}"/>
              </a:ext>
            </a:extLst>
          </p:cNvPr>
          <p:cNvSpPr/>
          <p:nvPr/>
        </p:nvSpPr>
        <p:spPr>
          <a:xfrm>
            <a:off x="47089" y="868279"/>
            <a:ext cx="891012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</a:rPr>
              <a:t>Jueves </a:t>
            </a:r>
            <a:r>
              <a:rPr lang="es-CL" sz="1600" b="1" u="sng" dirty="0" smtClean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19</a:t>
            </a:r>
            <a:r>
              <a:rPr kumimoji="0" lang="es-CL" sz="16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</a:rPr>
              <a:t>/12</a:t>
            </a:r>
            <a:endParaRPr lang="es-CL" sz="1600" b="1" dirty="0">
              <a:solidFill>
                <a:prstClr val="black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María, en este día queremos pedirte que hagas de nosotros besos y abrazos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de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padre bueno. Para que juntos podamos hacer germinar el Reino </a:t>
            </a: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de Dios en </a:t>
            </a: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nuestro mundo.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Inicio: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Los invitamos a iniciar esta jornada de trabajo escolar: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“En el nombre del Padre, del Hijo y del Espíritu Santo”.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Amén.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Texto Bíblico: </a:t>
            </a:r>
            <a:r>
              <a:rPr kumimoji="0" lang="es-CL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Del Evangelio de </a:t>
            </a:r>
            <a:r>
              <a:rPr kumimoji="0" lang="es-CL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Lucas</a:t>
            </a:r>
            <a:r>
              <a:rPr kumimoji="0" lang="es-CL" sz="16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“Después, Jesús les dijo: “Un hombre tenía dos hijos. El más joven de ellos le dijo a su padre: “Padre, dame la parte de la herencia que me corresponde”. Entonces, el padre repartió la fortuna entre los hijos. Poco tiempo después, el hijo menor reunió todo lo que tenía y se fue a un país lejano, donde derrochó todos sus bienes viviendo de manera desordenada. Cuando ya había gastado todo, se produjo un hambre terrible en esa región y comenzó a padecer necesidad. Me levantaré, volveré a la casa de mi padre y diré: “Padre, he pecado contra Dios y ante ti. Ya no merezco tener el nombre de hijo tuyo. Trátame como a uno de tus obreros”. Entonces se levantó y volvió a la casa de su padre. Todavía estaba lejos cuando su padre lo vio y, conmovido profundamente, salió corriendo a su encuentro, lo abrazó y lo besó con ternura”.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Palabra de Dios </a:t>
            </a:r>
            <a:endParaRPr kumimoji="0" lang="es-CL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Compromiso</a:t>
            </a:r>
            <a:r>
              <a:rPr kumimoji="0" lang="es-CL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Hoy, </a:t>
            </a:r>
            <a:r>
              <a:rPr lang="es-CL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Jesús</a:t>
            </a: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me invita a que como marianista piense en las personas que por diferentes circunstancias hemos dañado o nos han dañado, intentaré llamarles, escribirles o juntarme con ellas, para darles un abrazo y buscar una reconciliación.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Encomendamos </a:t>
            </a:r>
            <a:r>
              <a:rPr kumimoji="0" lang="es-C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este día diciendo junto a Padre Chaminade: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“Conságrate a Dios y a María. En medio de la tormenta, no pierdas de vista la estrella que te ilumina para salvarte</a:t>
            </a:r>
            <a:r>
              <a:rPr kumimoji="0" lang="es-CL" sz="14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”. </a:t>
            </a:r>
            <a:r>
              <a:rPr kumimoji="0" lang="es-CL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“Santa María del Pilar…”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1029" name="Picture 5" descr="page7image13043392">
            <a:extLst>
              <a:ext uri="{FF2B5EF4-FFF2-40B4-BE49-F238E27FC236}">
                <a16:creationId xmlns:a16="http://schemas.microsoft.com/office/drawing/2014/main" xmlns="" id="{338631AD-C0B8-3242-9AB4-9BB99F65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34963"/>
            <a:ext cx="4267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7image13043584">
            <a:extLst>
              <a:ext uri="{FF2B5EF4-FFF2-40B4-BE49-F238E27FC236}">
                <a16:creationId xmlns:a16="http://schemas.microsoft.com/office/drawing/2014/main" xmlns="" id="{28ACE074-A433-C644-8145-B9074671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-334963"/>
            <a:ext cx="304800" cy="3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BFD4E55-A980-F242-9459-B26E079BD8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6" t="6654" r="1493" b="2479"/>
          <a:stretch/>
        </p:blipFill>
        <p:spPr>
          <a:xfrm>
            <a:off x="6428509" y="33339"/>
            <a:ext cx="2166224" cy="291725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050472" y="193964"/>
            <a:ext cx="245167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Tiempo de adviento</a:t>
            </a:r>
            <a:endParaRPr lang="en-US" sz="20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538" y="149027"/>
            <a:ext cx="73158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8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188</Words>
  <Application>Microsoft Office PowerPoint</Application>
  <PresentationFormat>Presentación en pantalla (4:3)</PresentationFormat>
  <Paragraphs>75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Book Antiqua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2011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PASTORAL  MARIANISTA</dc:title>
  <dc:creator>Ivan Rodrigo Garces Salas</dc:creator>
  <cp:lastModifiedBy>Erasmo Cordero</cp:lastModifiedBy>
  <cp:revision>81</cp:revision>
  <cp:lastPrinted>2017-04-21T17:55:27Z</cp:lastPrinted>
  <dcterms:created xsi:type="dcterms:W3CDTF">2017-03-24T11:52:02Z</dcterms:created>
  <dcterms:modified xsi:type="dcterms:W3CDTF">2024-12-16T10:47:04Z</dcterms:modified>
</cp:coreProperties>
</file>