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65" r:id="rId3"/>
    <p:sldId id="267" r:id="rId4"/>
    <p:sldId id="269" r:id="rId5"/>
    <p:sldId id="271" r:id="rId6"/>
    <p:sldId id="270" r:id="rId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E982"/>
    <a:srgbClr val="E958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0"/>
    <p:restoredTop sz="93797" autoAdjust="0"/>
  </p:normalViewPr>
  <p:slideViewPr>
    <p:cSldViewPr snapToGrid="0" snapToObjects="1">
      <p:cViewPr varScale="1">
        <p:scale>
          <a:sx n="69" d="100"/>
          <a:sy n="69" d="100"/>
        </p:scale>
        <p:origin x="13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9CA35-07E2-FA41-9B3C-10A509770DCF}" type="datetimeFigureOut">
              <a:rPr lang="es-ES_tradnl" smtClean="0"/>
              <a:t>11/12/2023</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03CC5-4265-644D-B773-3D1132E3FEE9}" type="slidenum">
              <a:rPr lang="es-ES_tradnl" smtClean="0"/>
              <a:t>‹Nº›</a:t>
            </a:fld>
            <a:endParaRPr lang="es-ES_tradnl"/>
          </a:p>
        </p:txBody>
      </p:sp>
    </p:spTree>
    <p:extLst>
      <p:ext uri="{BB962C8B-B14F-4D97-AF65-F5344CB8AC3E}">
        <p14:creationId xmlns:p14="http://schemas.microsoft.com/office/powerpoint/2010/main" val="75686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15C7D23-D0C8-F24A-8D40-8091B4DED15C}" type="datetimeFigureOut">
              <a:rPr lang="es-ES" smtClean="0"/>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32600696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15C7D23-D0C8-F24A-8D40-8091B4DED15C}" type="datetimeFigureOut">
              <a:rPr lang="es-ES" smtClean="0"/>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23878232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15C7D23-D0C8-F24A-8D40-8091B4DED15C}" type="datetimeFigureOut">
              <a:rPr lang="es-ES" smtClean="0"/>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1483387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15C7D23-D0C8-F24A-8D40-8091B4DED15C}" type="datetimeFigureOut">
              <a:rPr lang="es-ES" smtClean="0"/>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3855738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15C7D23-D0C8-F24A-8D40-8091B4DED15C}" type="datetimeFigureOut">
              <a:rPr lang="es-ES" smtClean="0"/>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21324634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15C7D23-D0C8-F24A-8D40-8091B4DED15C}" type="datetimeFigureOut">
              <a:rPr lang="es-ES" smtClean="0"/>
              <a:t>11/12/2023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3631466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15C7D23-D0C8-F24A-8D40-8091B4DED15C}" type="datetimeFigureOut">
              <a:rPr lang="es-ES" smtClean="0"/>
              <a:t>11/12/2023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9718097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15C7D23-D0C8-F24A-8D40-8091B4DED15C}" type="datetimeFigureOut">
              <a:rPr lang="es-ES" smtClean="0"/>
              <a:t>11/12/2023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828109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5C7D23-D0C8-F24A-8D40-8091B4DED15C}" type="datetimeFigureOut">
              <a:rPr lang="es-ES" smtClean="0"/>
              <a:t>11/12/2023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15300021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15C7D23-D0C8-F24A-8D40-8091B4DED15C}" type="datetimeFigureOut">
              <a:rPr lang="es-ES" smtClean="0"/>
              <a:t>11/12/2023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15736756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15C7D23-D0C8-F24A-8D40-8091B4DED15C}" type="datetimeFigureOut">
              <a:rPr lang="es-ES" smtClean="0"/>
              <a:t>11/12/2023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1E06902-6991-1F4D-A83D-A2C7719A3A3A}" type="slidenum">
              <a:rPr lang="es-ES" smtClean="0"/>
              <a:t>‹Nº›</a:t>
            </a:fld>
            <a:endParaRPr lang="es-ES"/>
          </a:p>
        </p:txBody>
      </p:sp>
    </p:spTree>
    <p:extLst>
      <p:ext uri="{BB962C8B-B14F-4D97-AF65-F5344CB8AC3E}">
        <p14:creationId xmlns:p14="http://schemas.microsoft.com/office/powerpoint/2010/main" val="31566541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C7D23-D0C8-F24A-8D40-8091B4DED15C}" type="datetimeFigureOut">
              <a:rPr lang="es-ES" smtClean="0"/>
              <a:t>11/12/2023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06902-6991-1F4D-A83D-A2C7719A3A3A}" type="slidenum">
              <a:rPr lang="es-ES" smtClean="0"/>
              <a:t>‹Nº›</a:t>
            </a:fld>
            <a:endParaRPr lang="es-ES"/>
          </a:p>
        </p:txBody>
      </p:sp>
    </p:spTree>
    <p:extLst>
      <p:ext uri="{BB962C8B-B14F-4D97-AF65-F5344CB8AC3E}">
        <p14:creationId xmlns:p14="http://schemas.microsoft.com/office/powerpoint/2010/main" val="1623959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2" descr="logo FCH"/>
          <p:cNvPicPr>
            <a:picLocks noChangeAspect="1" noChangeArrowheads="1"/>
          </p:cNvPicPr>
          <p:nvPr/>
        </p:nvPicPr>
        <p:blipFill>
          <a:blip r:embed="rId2">
            <a:extLst>
              <a:ext uri="{28A0092B-C50C-407E-A947-70E740481C1C}">
                <a14:useLocalDpi xmlns:a14="http://schemas.microsoft.com/office/drawing/2010/main" val="0"/>
              </a:ext>
            </a:extLst>
          </a:blip>
          <a:srcRect l="50275"/>
          <a:stretch>
            <a:fillRect/>
          </a:stretch>
        </p:blipFill>
        <p:spPr bwMode="auto">
          <a:xfrm>
            <a:off x="3175" y="0"/>
            <a:ext cx="1484613" cy="39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6">
            <a:extLst>
              <a:ext uri="{FF2B5EF4-FFF2-40B4-BE49-F238E27FC236}">
                <a16:creationId xmlns="" xmlns:a16="http://schemas.microsoft.com/office/drawing/2014/main" id="{C705BC46-DDCC-4648-948A-257C26D4DEE9}"/>
              </a:ext>
            </a:extLst>
          </p:cNvPr>
          <p:cNvSpPr/>
          <p:nvPr/>
        </p:nvSpPr>
        <p:spPr>
          <a:xfrm>
            <a:off x="0" y="4919461"/>
            <a:ext cx="9128878" cy="1815882"/>
          </a:xfrm>
          <a:prstGeom prst="rect">
            <a:avLst/>
          </a:prstGeom>
          <a:solidFill>
            <a:schemeClr val="accent5">
              <a:lumMod val="20000"/>
              <a:lumOff val="80000"/>
            </a:schemeClr>
          </a:solidFill>
        </p:spPr>
        <p:txBody>
          <a:bodyPr wrap="square">
            <a:spAutoFit/>
          </a:bodyPr>
          <a:lstStyle/>
          <a:p>
            <a:r>
              <a:rPr lang="es-CL" sz="1600" u="sng" dirty="0">
                <a:latin typeface="Book Antiqua" panose="02040602050305030304" pitchFamily="18" charset="0"/>
              </a:rPr>
              <a:t>Compromiso: </a:t>
            </a:r>
          </a:p>
          <a:p>
            <a:pPr algn="just"/>
            <a:r>
              <a:rPr lang="es-CL" sz="1600" dirty="0">
                <a:latin typeface="Book Antiqua" panose="02040602050305030304" pitchFamily="18" charset="0"/>
              </a:rPr>
              <a:t>Hoy, </a:t>
            </a:r>
            <a:r>
              <a:rPr lang="es-CL" sz="1600" dirty="0" smtClean="0">
                <a:latin typeface="Book Antiqua" panose="02040602050305030304" pitchFamily="18" charset="0"/>
              </a:rPr>
              <a:t>se nos  </a:t>
            </a:r>
            <a:r>
              <a:rPr lang="es-CL" sz="1600" dirty="0">
                <a:latin typeface="Book Antiqua" panose="02040602050305030304" pitchFamily="18" charset="0"/>
              </a:rPr>
              <a:t>invita a que como marianista </a:t>
            </a:r>
            <a:r>
              <a:rPr lang="es-CL" sz="1600" dirty="0" smtClean="0">
                <a:latin typeface="Book Antiqua" panose="02040602050305030304" pitchFamily="18" charset="0"/>
              </a:rPr>
              <a:t>realicemos </a:t>
            </a:r>
            <a:r>
              <a:rPr lang="es-CL" sz="1600" dirty="0">
                <a:latin typeface="Book Antiqua" panose="02040602050305030304" pitchFamily="18" charset="0"/>
              </a:rPr>
              <a:t>un acto de amor para mi familia, amigos o comunidad. Por ejemplo, ayudar a nuestros padres, escuchar a alguien que lo necesita…</a:t>
            </a:r>
          </a:p>
          <a:p>
            <a:pPr algn="just"/>
            <a:endParaRPr lang="es-CL" sz="1600" u="sng" dirty="0">
              <a:latin typeface="Book Antiqua" panose="02040602050305030304" pitchFamily="18" charset="0"/>
              <a:ea typeface="Times New Roman" panose="02020603050405020304" pitchFamily="18" charset="0"/>
            </a:endParaRPr>
          </a:p>
          <a:p>
            <a:pPr algn="just"/>
            <a:r>
              <a:rPr lang="es-CL" sz="1600" u="sng" dirty="0">
                <a:latin typeface="Book Antiqua" panose="02040602050305030304" pitchFamily="18" charset="0"/>
                <a:ea typeface="Times New Roman" panose="02020603050405020304" pitchFamily="18" charset="0"/>
              </a:rPr>
              <a:t>Encomendamos este día diciendo junto al Padre Chaminade:</a:t>
            </a:r>
            <a:endParaRPr lang="es-CL" sz="1600" dirty="0">
              <a:latin typeface="Book Antiqua" panose="02040602050305030304" pitchFamily="18" charset="0"/>
              <a:ea typeface="Times New Roman" panose="02020603050405020304" pitchFamily="18" charset="0"/>
            </a:endParaRPr>
          </a:p>
          <a:p>
            <a:pPr algn="just"/>
            <a:r>
              <a:rPr lang="es-CL" sz="1600" b="1" i="1" dirty="0">
                <a:latin typeface="Book Antiqua" panose="02040602050305030304" pitchFamily="18" charset="0"/>
              </a:rPr>
              <a:t>“No te angusties por las diferentes tareas, no te faltará la ayuda de nuestra Madre, acude a María, pídele que sea tu madre, sé tú su hijo” </a:t>
            </a:r>
            <a:r>
              <a:rPr lang="es-CL" sz="1600" dirty="0">
                <a:latin typeface="Book Antiqua" panose="02040602050305030304" pitchFamily="18" charset="0"/>
              </a:rPr>
              <a:t>(P. Chaminade</a:t>
            </a:r>
            <a:r>
              <a:rPr lang="es-CL" sz="1600" dirty="0" smtClean="0">
                <a:latin typeface="Book Antiqua" panose="02040602050305030304" pitchFamily="18" charset="0"/>
              </a:rPr>
              <a:t>). </a:t>
            </a:r>
            <a:r>
              <a:rPr lang="es-CL" sz="1600" b="1" dirty="0" smtClean="0">
                <a:latin typeface="Book Antiqua" panose="02040602050305030304" pitchFamily="18" charset="0"/>
              </a:rPr>
              <a:t>“Santa María del Pilar…”</a:t>
            </a:r>
            <a:endParaRPr lang="es-CL" sz="1600" b="1" dirty="0">
              <a:latin typeface="Book Antiqua" panose="02040602050305030304" pitchFamily="18" charset="0"/>
            </a:endParaRPr>
          </a:p>
        </p:txBody>
      </p:sp>
      <p:pic>
        <p:nvPicPr>
          <p:cNvPr id="1029" name="Picture 5" descr="page7image13043392">
            <a:extLst>
              <a:ext uri="{FF2B5EF4-FFF2-40B4-BE49-F238E27FC236}">
                <a16:creationId xmlns="" xmlns:a16="http://schemas.microsoft.com/office/drawing/2014/main" id="{338631AD-C0B8-3242-9AB4-9BB99F65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34963"/>
            <a:ext cx="42672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7image13043584">
            <a:extLst>
              <a:ext uri="{FF2B5EF4-FFF2-40B4-BE49-F238E27FC236}">
                <a16:creationId xmlns="" xmlns:a16="http://schemas.microsoft.com/office/drawing/2014/main" id="{28ACE074-A433-C644-8145-B90746715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4963"/>
            <a:ext cx="304800" cy="36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8176E904-83B6-B4C6-2F64-6D58902A60C7}"/>
              </a:ext>
            </a:extLst>
          </p:cNvPr>
          <p:cNvSpPr/>
          <p:nvPr/>
        </p:nvSpPr>
        <p:spPr>
          <a:xfrm>
            <a:off x="3633272" y="-3299"/>
            <a:ext cx="2042555" cy="584775"/>
          </a:xfrm>
          <a:prstGeom prst="rect">
            <a:avLst/>
          </a:prstGeom>
          <a:solidFill>
            <a:schemeClr val="accent5">
              <a:lumMod val="20000"/>
              <a:lumOff val="80000"/>
            </a:schemeClr>
          </a:solidFill>
        </p:spPr>
        <p:txBody>
          <a:bodyPr wrap="square">
            <a:spAutoFit/>
          </a:bodyPr>
          <a:lstStyle/>
          <a:p>
            <a:pPr algn="ctr"/>
            <a:r>
              <a:rPr lang="es-ES" sz="1600" b="1" u="sng" dirty="0" smtClean="0">
                <a:latin typeface="Book Antiqua" panose="02040602050305030304" pitchFamily="18" charset="0"/>
                <a:ea typeface="Times New Roman" panose="02020603050405020304" pitchFamily="18" charset="0"/>
              </a:rPr>
              <a:t>Lunes 11 de Diciembre</a:t>
            </a:r>
            <a:endParaRPr lang="es-CL" sz="1600" b="1" u="sng" dirty="0">
              <a:latin typeface="Book Antiqua" panose="02040602050305030304" pitchFamily="18" charset="0"/>
              <a:ea typeface="Times New Roman" panose="02020603050405020304" pitchFamily="18" charset="0"/>
            </a:endParaRPr>
          </a:p>
        </p:txBody>
      </p:sp>
      <p:sp>
        <p:nvSpPr>
          <p:cNvPr id="5" name="Rectángulo 4">
            <a:extLst>
              <a:ext uri="{FF2B5EF4-FFF2-40B4-BE49-F238E27FC236}">
                <a16:creationId xmlns="" xmlns:a16="http://schemas.microsoft.com/office/drawing/2014/main" id="{CE15F132-150C-FCBB-B36A-9E135E14DAA7}"/>
              </a:ext>
            </a:extLst>
          </p:cNvPr>
          <p:cNvSpPr/>
          <p:nvPr/>
        </p:nvSpPr>
        <p:spPr>
          <a:xfrm>
            <a:off x="0" y="581476"/>
            <a:ext cx="6618185" cy="2031325"/>
          </a:xfrm>
          <a:prstGeom prst="rect">
            <a:avLst/>
          </a:prstGeom>
          <a:solidFill>
            <a:schemeClr val="accent4">
              <a:lumMod val="20000"/>
              <a:lumOff val="80000"/>
            </a:schemeClr>
          </a:solidFill>
        </p:spPr>
        <p:txBody>
          <a:bodyPr wrap="square">
            <a:spAutoFit/>
          </a:bodyPr>
          <a:lstStyle/>
          <a:p>
            <a:pPr algn="just"/>
            <a:r>
              <a:rPr lang="es-CL" sz="1600" dirty="0" smtClean="0">
                <a:latin typeface="Book Antiqua" panose="02040602050305030304" pitchFamily="18" charset="0"/>
              </a:rPr>
              <a:t>Señor, </a:t>
            </a:r>
            <a:r>
              <a:rPr lang="es-CL" sz="1600" dirty="0">
                <a:latin typeface="Book Antiqua" panose="02040602050305030304" pitchFamily="18" charset="0"/>
              </a:rPr>
              <a:t>en este día queremos pedirte que hagas de nosotros granos </a:t>
            </a:r>
          </a:p>
          <a:p>
            <a:pPr algn="just"/>
            <a:r>
              <a:rPr lang="es-CL" sz="1600" dirty="0">
                <a:latin typeface="Book Antiqua" panose="02040602050305030304" pitchFamily="18" charset="0"/>
              </a:rPr>
              <a:t>de trigo que caen en tierra y mueren para dar frutos abundantes y</a:t>
            </a:r>
          </a:p>
          <a:p>
            <a:pPr algn="just"/>
            <a:r>
              <a:rPr lang="es-CL" sz="1600" dirty="0">
                <a:latin typeface="Book Antiqua" panose="02040602050305030304" pitchFamily="18" charset="0"/>
              </a:rPr>
              <a:t> juntos podamos hacer germinar el Reino en nuestro mundo. </a:t>
            </a:r>
          </a:p>
          <a:p>
            <a:pPr algn="just"/>
            <a:endParaRPr lang="es-CL" sz="1600" u="sng" dirty="0">
              <a:latin typeface="Book Antiqua" panose="02040602050305030304" pitchFamily="18" charset="0"/>
              <a:ea typeface="Times New Roman" panose="02020603050405020304" pitchFamily="18" charset="0"/>
            </a:endParaRPr>
          </a:p>
          <a:p>
            <a:pPr algn="just"/>
            <a:r>
              <a:rPr lang="es-CL" sz="1600" u="sng" dirty="0">
                <a:latin typeface="Book Antiqua" panose="02040602050305030304" pitchFamily="18" charset="0"/>
                <a:ea typeface="Times New Roman" panose="02020603050405020304" pitchFamily="18" charset="0"/>
              </a:rPr>
              <a:t>Inicio:</a:t>
            </a:r>
            <a:r>
              <a:rPr lang="es-CL" sz="1600" dirty="0">
                <a:latin typeface="Book Antiqua" panose="02040602050305030304" pitchFamily="18" charset="0"/>
                <a:ea typeface="Times New Roman" panose="02020603050405020304" pitchFamily="18" charset="0"/>
              </a:rPr>
              <a:t>  </a:t>
            </a:r>
          </a:p>
          <a:p>
            <a:pPr algn="just"/>
            <a:r>
              <a:rPr lang="es-CL" sz="1600" dirty="0">
                <a:latin typeface="Book Antiqua" panose="02040602050305030304" pitchFamily="18" charset="0"/>
                <a:ea typeface="Times New Roman" panose="02020603050405020304" pitchFamily="18" charset="0"/>
              </a:rPr>
              <a:t>Los invitamos a iniciar esta jornada de trabajo escolar: </a:t>
            </a:r>
          </a:p>
          <a:p>
            <a:pPr algn="just"/>
            <a:r>
              <a:rPr lang="es-CL" sz="1600" b="1" i="1" dirty="0">
                <a:latin typeface="Book Antiqua" panose="02040602050305030304" pitchFamily="18" charset="0"/>
                <a:ea typeface="Times New Roman" panose="02020603050405020304" pitchFamily="18" charset="0"/>
              </a:rPr>
              <a:t>“En el nombre del Padre, del Hijo y del Espíritu Santo”.</a:t>
            </a:r>
            <a:r>
              <a:rPr lang="es-CL" sz="1600" b="1" dirty="0">
                <a:latin typeface="Book Antiqua" panose="02040602050305030304" pitchFamily="18" charset="0"/>
                <a:ea typeface="Times New Roman" panose="02020603050405020304" pitchFamily="18" charset="0"/>
              </a:rPr>
              <a:t> Amén.</a:t>
            </a:r>
          </a:p>
          <a:p>
            <a:pPr algn="just"/>
            <a:endParaRPr lang="es-CL" sz="1400" b="1" dirty="0">
              <a:latin typeface="Book Antiqua" panose="02040602050305030304" pitchFamily="18" charset="0"/>
              <a:ea typeface="Times New Roman" panose="02020603050405020304" pitchFamily="18" charset="0"/>
            </a:endParaRPr>
          </a:p>
        </p:txBody>
      </p:sp>
      <p:sp>
        <p:nvSpPr>
          <p:cNvPr id="6" name="Rectángulo 5">
            <a:extLst>
              <a:ext uri="{FF2B5EF4-FFF2-40B4-BE49-F238E27FC236}">
                <a16:creationId xmlns="" xmlns:a16="http://schemas.microsoft.com/office/drawing/2014/main" id="{3F4CB604-F2AA-7700-0523-A1EDF2723A2E}"/>
              </a:ext>
            </a:extLst>
          </p:cNvPr>
          <p:cNvSpPr/>
          <p:nvPr/>
        </p:nvSpPr>
        <p:spPr>
          <a:xfrm>
            <a:off x="0" y="2607869"/>
            <a:ext cx="6647155" cy="2308324"/>
          </a:xfrm>
          <a:prstGeom prst="rect">
            <a:avLst/>
          </a:prstGeom>
          <a:solidFill>
            <a:schemeClr val="accent6">
              <a:lumMod val="20000"/>
              <a:lumOff val="80000"/>
            </a:schemeClr>
          </a:solidFill>
        </p:spPr>
        <p:txBody>
          <a:bodyPr wrap="square">
            <a:spAutoFit/>
          </a:bodyPr>
          <a:lstStyle/>
          <a:p>
            <a:pPr algn="just"/>
            <a:r>
              <a:rPr lang="es-CL" u="sng" dirty="0">
                <a:latin typeface="Book Antiqua" panose="02040602050305030304" pitchFamily="18" charset="0"/>
                <a:ea typeface="Times New Roman" panose="02020603050405020304" pitchFamily="18" charset="0"/>
              </a:rPr>
              <a:t>Texto Bíblico: </a:t>
            </a:r>
            <a:r>
              <a:rPr lang="es-CL" dirty="0">
                <a:latin typeface="Book Antiqua" panose="02040602050305030304" pitchFamily="18" charset="0"/>
                <a:ea typeface="Times New Roman" panose="02020603050405020304" pitchFamily="18" charset="0"/>
              </a:rPr>
              <a:t>Del Evangelio de Juan 12, 24-26</a:t>
            </a:r>
          </a:p>
          <a:p>
            <a:pPr algn="just"/>
            <a:r>
              <a:rPr lang="es-CL" b="1" i="1" dirty="0">
                <a:latin typeface="Book Antiqua" panose="02040602050305030304" pitchFamily="18" charset="0"/>
              </a:rPr>
              <a:t>“Les aseguro que si el grano de trigo que cae en tierra no muere queda solo; pero si muere da mucho fruto. El que se apega a su vida la perderá́; el que desprecia la vida en este mundo la conservará para la vida eterna. El que quiera servirme, que me siga, y donde yo esté estará́ también mi servidor. Al que me sirva, el Padre lo honrará” </a:t>
            </a:r>
          </a:p>
          <a:p>
            <a:pPr algn="r"/>
            <a:r>
              <a:rPr lang="es-CL" b="1" i="1" dirty="0">
                <a:latin typeface="Book Antiqua" panose="02040602050305030304" pitchFamily="18" charset="0"/>
              </a:rPr>
              <a:t>Palabra de Dios</a:t>
            </a:r>
            <a:endParaRPr lang="es-CL" i="1" u="none" strike="noStrike" dirty="0">
              <a:solidFill>
                <a:srgbClr val="000000"/>
              </a:solidFill>
              <a:effectLst/>
              <a:latin typeface="Book Antiqua" panose="02040602050305030304" pitchFamily="18" charset="0"/>
            </a:endParaRPr>
          </a:p>
        </p:txBody>
      </p:sp>
      <p:sp>
        <p:nvSpPr>
          <p:cNvPr id="8" name="CuadroTexto 7">
            <a:extLst>
              <a:ext uri="{FF2B5EF4-FFF2-40B4-BE49-F238E27FC236}">
                <a16:creationId xmlns="" xmlns:a16="http://schemas.microsoft.com/office/drawing/2014/main" id="{0A7313DF-F35B-3EF5-0D9A-D12E668626FE}"/>
              </a:ext>
            </a:extLst>
          </p:cNvPr>
          <p:cNvSpPr txBox="1"/>
          <p:nvPr/>
        </p:nvSpPr>
        <p:spPr>
          <a:xfrm>
            <a:off x="6662277" y="3583379"/>
            <a:ext cx="2481723" cy="584775"/>
          </a:xfrm>
          <a:prstGeom prst="rect">
            <a:avLst/>
          </a:prstGeom>
          <a:solidFill>
            <a:schemeClr val="accent3">
              <a:lumMod val="20000"/>
              <a:lumOff val="80000"/>
            </a:schemeClr>
          </a:solidFill>
        </p:spPr>
        <p:txBody>
          <a:bodyPr wrap="square" rtlCol="0">
            <a:spAutoFit/>
          </a:bodyPr>
          <a:lstStyle/>
          <a:p>
            <a:pPr algn="ctr"/>
            <a:r>
              <a:rPr lang="es-ES" sz="1600" b="1" dirty="0" smtClean="0">
                <a:latin typeface="Book Antiqua" panose="02040602050305030304" pitchFamily="18" charset="0"/>
              </a:rPr>
              <a:t>Ven Señor no tardes,</a:t>
            </a:r>
          </a:p>
          <a:p>
            <a:pPr algn="ctr"/>
            <a:r>
              <a:rPr lang="es-ES" sz="1600" b="1" dirty="0" smtClean="0">
                <a:latin typeface="Book Antiqua" panose="02040602050305030304" pitchFamily="18" charset="0"/>
              </a:rPr>
              <a:t>Ven que te esperamos.</a:t>
            </a:r>
            <a:endParaRPr lang="es-CL" sz="1600" b="1" dirty="0">
              <a:latin typeface="Book Antiqua" panose="02040602050305030304" pitchFamily="18" charset="0"/>
            </a:endParaRPr>
          </a:p>
        </p:txBody>
      </p:sp>
      <p:pic>
        <p:nvPicPr>
          <p:cNvPr id="9" name="Imagen 8"/>
          <p:cNvPicPr>
            <a:picLocks noChangeAspect="1"/>
          </p:cNvPicPr>
          <p:nvPr/>
        </p:nvPicPr>
        <p:blipFill>
          <a:blip r:embed="rId5"/>
          <a:stretch>
            <a:fillRect/>
          </a:stretch>
        </p:blipFill>
        <p:spPr>
          <a:xfrm>
            <a:off x="6662278" y="218408"/>
            <a:ext cx="2466600" cy="3112429"/>
          </a:xfrm>
          <a:prstGeom prst="rect">
            <a:avLst/>
          </a:prstGeom>
        </p:spPr>
      </p:pic>
    </p:spTree>
    <p:extLst>
      <p:ext uri="{BB962C8B-B14F-4D97-AF65-F5344CB8AC3E}">
        <p14:creationId xmlns:p14="http://schemas.microsoft.com/office/powerpoint/2010/main" val="13393436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2" descr="logo FCH"/>
          <p:cNvPicPr>
            <a:picLocks noChangeAspect="1" noChangeArrowheads="1"/>
          </p:cNvPicPr>
          <p:nvPr/>
        </p:nvPicPr>
        <p:blipFill>
          <a:blip r:embed="rId2">
            <a:extLst>
              <a:ext uri="{28A0092B-C50C-407E-A947-70E740481C1C}">
                <a14:useLocalDpi xmlns:a14="http://schemas.microsoft.com/office/drawing/2010/main" val="0"/>
              </a:ext>
            </a:extLst>
          </a:blip>
          <a:srcRect l="50275"/>
          <a:stretch>
            <a:fillRect/>
          </a:stretch>
        </p:blipFill>
        <p:spPr bwMode="auto">
          <a:xfrm>
            <a:off x="3175" y="0"/>
            <a:ext cx="1484613" cy="39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6">
            <a:extLst>
              <a:ext uri="{FF2B5EF4-FFF2-40B4-BE49-F238E27FC236}">
                <a16:creationId xmlns="" xmlns:a16="http://schemas.microsoft.com/office/drawing/2014/main" id="{C705BC46-DDCC-4648-948A-257C26D4DEE9}"/>
              </a:ext>
            </a:extLst>
          </p:cNvPr>
          <p:cNvSpPr/>
          <p:nvPr/>
        </p:nvSpPr>
        <p:spPr>
          <a:xfrm>
            <a:off x="0" y="4510357"/>
            <a:ext cx="9128878" cy="2308324"/>
          </a:xfrm>
          <a:prstGeom prst="rect">
            <a:avLst/>
          </a:prstGeom>
          <a:solidFill>
            <a:schemeClr val="accent5">
              <a:lumMod val="20000"/>
              <a:lumOff val="80000"/>
            </a:schemeClr>
          </a:solidFill>
        </p:spPr>
        <p:txBody>
          <a:bodyPr wrap="square">
            <a:spAutoFit/>
          </a:bodyPr>
          <a:lstStyle/>
          <a:p>
            <a:pPr algn="just"/>
            <a:r>
              <a:rPr lang="es-CL" sz="1600" u="sng" dirty="0">
                <a:latin typeface="Book Antiqua" panose="02040602050305030304" pitchFamily="18" charset="0"/>
              </a:rPr>
              <a:t>Compromiso: </a:t>
            </a:r>
          </a:p>
          <a:p>
            <a:r>
              <a:rPr lang="es-CL" sz="1600" dirty="0">
                <a:latin typeface="Book Antiqua" panose="02040602050305030304" pitchFamily="18" charset="0"/>
              </a:rPr>
              <a:t>Hoy</a:t>
            </a:r>
            <a:r>
              <a:rPr lang="es-CL" sz="1600" dirty="0" smtClean="0">
                <a:latin typeface="Book Antiqua" panose="02040602050305030304" pitchFamily="18" charset="0"/>
              </a:rPr>
              <a:t>, se  nos </a:t>
            </a:r>
            <a:r>
              <a:rPr lang="es-CL" sz="1600" dirty="0">
                <a:latin typeface="Book Antiqua" panose="02040602050305030304" pitchFamily="18" charset="0"/>
              </a:rPr>
              <a:t>invita a que como </a:t>
            </a:r>
            <a:r>
              <a:rPr lang="es-CL" sz="1600" dirty="0" smtClean="0">
                <a:latin typeface="Book Antiqua" panose="02040602050305030304" pitchFamily="18" charset="0"/>
              </a:rPr>
              <a:t>marianistas busquemos </a:t>
            </a:r>
            <a:r>
              <a:rPr lang="es-CL" sz="1600" dirty="0">
                <a:latin typeface="Book Antiqua" panose="02040602050305030304" pitchFamily="18" charset="0"/>
              </a:rPr>
              <a:t>alguna actividad de servicio donde pueda ayudar a nuestra comunidad y en la que pueda participar durante este mes. Me propondré́ ayudar a las personas de mi entorno. </a:t>
            </a:r>
          </a:p>
          <a:p>
            <a:pPr algn="just"/>
            <a:endParaRPr lang="es-CL" sz="1600" dirty="0">
              <a:latin typeface="Book Antiqua" panose="02040602050305030304" pitchFamily="18" charset="0"/>
              <a:ea typeface="Times New Roman" panose="02020603050405020304" pitchFamily="18" charset="0"/>
            </a:endParaRPr>
          </a:p>
          <a:p>
            <a:pPr algn="just"/>
            <a:r>
              <a:rPr lang="es-CL" sz="1600" u="sng" dirty="0">
                <a:latin typeface="Book Antiqua" panose="02040602050305030304" pitchFamily="18" charset="0"/>
                <a:ea typeface="Times New Roman" panose="02020603050405020304" pitchFamily="18" charset="0"/>
              </a:rPr>
              <a:t>Encomendamos este día diciendo junto al Padre Chaminade:</a:t>
            </a:r>
            <a:endParaRPr lang="es-CL" sz="1600" dirty="0">
              <a:latin typeface="Book Antiqua" panose="02040602050305030304" pitchFamily="18" charset="0"/>
              <a:ea typeface="Times New Roman" panose="02020603050405020304" pitchFamily="18" charset="0"/>
            </a:endParaRPr>
          </a:p>
          <a:p>
            <a:pPr algn="just"/>
            <a:r>
              <a:rPr lang="es-CL" sz="1600" b="1" i="1" dirty="0">
                <a:latin typeface="Book Antiqua" panose="02040602050305030304" pitchFamily="18" charset="0"/>
              </a:rPr>
              <a:t>“Todos somos misioneros. A cada uno de nosotros la Santísima Virgen ha confiado una </a:t>
            </a:r>
            <a:r>
              <a:rPr lang="es-CL" sz="1600" b="1" i="1" dirty="0" err="1">
                <a:latin typeface="Book Antiqua" panose="02040602050305030304" pitchFamily="18" charset="0"/>
              </a:rPr>
              <a:t>misión</a:t>
            </a:r>
            <a:r>
              <a:rPr lang="es-CL" sz="1600" b="1" i="1" dirty="0">
                <a:latin typeface="Book Antiqua" panose="02040602050305030304" pitchFamily="18" charset="0"/>
              </a:rPr>
              <a:t> para trabajar en la salvación de nuestros hermanos en el mundo” </a:t>
            </a:r>
          </a:p>
          <a:p>
            <a:pPr algn="just"/>
            <a:r>
              <a:rPr lang="es-CL" sz="1600" dirty="0">
                <a:latin typeface="Book Antiqua" panose="02040602050305030304" pitchFamily="18" charset="0"/>
              </a:rPr>
              <a:t>(P. Chaminade</a:t>
            </a:r>
            <a:r>
              <a:rPr lang="es-CL" sz="1600" dirty="0" smtClean="0">
                <a:latin typeface="Book Antiqua" panose="02040602050305030304" pitchFamily="18" charset="0"/>
              </a:rPr>
              <a:t>). “Santa María del Pilar…”</a:t>
            </a:r>
            <a:endParaRPr lang="es-CL" sz="1600" dirty="0">
              <a:latin typeface="Book Antiqua" panose="02040602050305030304" pitchFamily="18" charset="0"/>
            </a:endParaRPr>
          </a:p>
        </p:txBody>
      </p:sp>
      <p:pic>
        <p:nvPicPr>
          <p:cNvPr id="1029" name="Picture 5" descr="page7image13043392">
            <a:extLst>
              <a:ext uri="{FF2B5EF4-FFF2-40B4-BE49-F238E27FC236}">
                <a16:creationId xmlns="" xmlns:a16="http://schemas.microsoft.com/office/drawing/2014/main" id="{338631AD-C0B8-3242-9AB4-9BB99F65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34963"/>
            <a:ext cx="42672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7image13043584">
            <a:extLst>
              <a:ext uri="{FF2B5EF4-FFF2-40B4-BE49-F238E27FC236}">
                <a16:creationId xmlns="" xmlns:a16="http://schemas.microsoft.com/office/drawing/2014/main" id="{28ACE074-A433-C644-8145-B90746715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4963"/>
            <a:ext cx="304800" cy="36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8176E904-83B6-B4C6-2F64-6D58902A60C7}"/>
              </a:ext>
            </a:extLst>
          </p:cNvPr>
          <p:cNvSpPr/>
          <p:nvPr/>
        </p:nvSpPr>
        <p:spPr>
          <a:xfrm>
            <a:off x="3372922" y="33338"/>
            <a:ext cx="2042555" cy="584775"/>
          </a:xfrm>
          <a:prstGeom prst="rect">
            <a:avLst/>
          </a:prstGeom>
          <a:solidFill>
            <a:schemeClr val="accent5">
              <a:lumMod val="20000"/>
              <a:lumOff val="80000"/>
            </a:schemeClr>
          </a:solidFill>
        </p:spPr>
        <p:txBody>
          <a:bodyPr wrap="square">
            <a:spAutoFit/>
          </a:bodyPr>
          <a:lstStyle/>
          <a:p>
            <a:pPr algn="ctr"/>
            <a:r>
              <a:rPr lang="es-ES" sz="1600" b="1" u="sng" dirty="0" smtClean="0">
                <a:latin typeface="Book Antiqua" panose="02040602050305030304" pitchFamily="18" charset="0"/>
                <a:ea typeface="Times New Roman" panose="02020603050405020304" pitchFamily="18" charset="0"/>
              </a:rPr>
              <a:t>Martes 12 de Diciembre</a:t>
            </a:r>
            <a:endParaRPr lang="es-CL" sz="1600" b="1" u="sng" dirty="0">
              <a:latin typeface="Book Antiqua" panose="02040602050305030304" pitchFamily="18" charset="0"/>
              <a:ea typeface="Times New Roman" panose="02020603050405020304" pitchFamily="18" charset="0"/>
            </a:endParaRPr>
          </a:p>
        </p:txBody>
      </p:sp>
      <p:sp>
        <p:nvSpPr>
          <p:cNvPr id="5" name="Rectángulo 4">
            <a:extLst>
              <a:ext uri="{FF2B5EF4-FFF2-40B4-BE49-F238E27FC236}">
                <a16:creationId xmlns="" xmlns:a16="http://schemas.microsoft.com/office/drawing/2014/main" id="{CE15F132-150C-FCBB-B36A-9E135E14DAA7}"/>
              </a:ext>
            </a:extLst>
          </p:cNvPr>
          <p:cNvSpPr/>
          <p:nvPr/>
        </p:nvSpPr>
        <p:spPr>
          <a:xfrm>
            <a:off x="0" y="628735"/>
            <a:ext cx="6618185" cy="2031325"/>
          </a:xfrm>
          <a:prstGeom prst="rect">
            <a:avLst/>
          </a:prstGeom>
          <a:solidFill>
            <a:schemeClr val="accent4">
              <a:lumMod val="20000"/>
              <a:lumOff val="80000"/>
            </a:schemeClr>
          </a:solidFill>
        </p:spPr>
        <p:txBody>
          <a:bodyPr wrap="square">
            <a:spAutoFit/>
          </a:bodyPr>
          <a:lstStyle/>
          <a:p>
            <a:r>
              <a:rPr lang="es-CL" sz="1600" dirty="0" smtClean="0">
                <a:latin typeface="Book Antiqua" panose="02040602050305030304" pitchFamily="18" charset="0"/>
              </a:rPr>
              <a:t>Señor, </a:t>
            </a:r>
            <a:r>
              <a:rPr lang="es-CL" sz="1600" dirty="0">
                <a:latin typeface="Book Antiqua" panose="02040602050305030304" pitchFamily="18" charset="0"/>
              </a:rPr>
              <a:t>en este día queremos pedirte que hagas de nosotros </a:t>
            </a:r>
          </a:p>
          <a:p>
            <a:r>
              <a:rPr lang="es-CL" sz="1600" dirty="0">
                <a:latin typeface="Book Antiqua" panose="02040602050305030304" pitchFamily="18" charset="0"/>
              </a:rPr>
              <a:t>levadura en medio de la masa, para que juntos podamos hacer </a:t>
            </a:r>
          </a:p>
          <a:p>
            <a:r>
              <a:rPr lang="es-CL" sz="1600" dirty="0">
                <a:latin typeface="Book Antiqua" panose="02040602050305030304" pitchFamily="18" charset="0"/>
              </a:rPr>
              <a:t>germinar el Reino en nuestro mundo. </a:t>
            </a:r>
          </a:p>
          <a:p>
            <a:pPr algn="just"/>
            <a:endParaRPr lang="es-CL" sz="1600" b="1" u="sng" dirty="0">
              <a:latin typeface="Book Antiqua" panose="02040602050305030304" pitchFamily="18" charset="0"/>
              <a:ea typeface="Times New Roman" panose="02020603050405020304" pitchFamily="18" charset="0"/>
            </a:endParaRPr>
          </a:p>
          <a:p>
            <a:pPr algn="just"/>
            <a:r>
              <a:rPr lang="es-CL" sz="1600" u="sng" dirty="0">
                <a:latin typeface="Book Antiqua" panose="02040602050305030304" pitchFamily="18" charset="0"/>
                <a:ea typeface="Times New Roman" panose="02020603050405020304" pitchFamily="18" charset="0"/>
              </a:rPr>
              <a:t>Inicio: </a:t>
            </a:r>
          </a:p>
          <a:p>
            <a:pPr algn="just"/>
            <a:r>
              <a:rPr lang="es-CL" sz="1600" dirty="0">
                <a:latin typeface="Book Antiqua" panose="02040602050305030304" pitchFamily="18" charset="0"/>
                <a:ea typeface="Times New Roman" panose="02020603050405020304" pitchFamily="18" charset="0"/>
              </a:rPr>
              <a:t>Los invitamos a iniciar esta jornada de trabajo escolar: </a:t>
            </a:r>
          </a:p>
          <a:p>
            <a:pPr algn="just"/>
            <a:r>
              <a:rPr lang="es-CL" sz="1600" b="1" i="1" dirty="0">
                <a:latin typeface="Book Antiqua" panose="02040602050305030304" pitchFamily="18" charset="0"/>
                <a:ea typeface="Times New Roman" panose="02020603050405020304" pitchFamily="18" charset="0"/>
              </a:rPr>
              <a:t>“En el nombre del Padre, del Hijo y del Espíritu Santo”.</a:t>
            </a:r>
            <a:r>
              <a:rPr lang="es-CL" sz="1600" b="1" dirty="0">
                <a:latin typeface="Book Antiqua" panose="02040602050305030304" pitchFamily="18" charset="0"/>
                <a:ea typeface="Times New Roman" panose="02020603050405020304" pitchFamily="18" charset="0"/>
              </a:rPr>
              <a:t> Amén.</a:t>
            </a:r>
          </a:p>
          <a:p>
            <a:pPr algn="just"/>
            <a:endParaRPr lang="es-CL" sz="1400" b="1" dirty="0">
              <a:latin typeface="Book Antiqua" panose="02040602050305030304" pitchFamily="18" charset="0"/>
              <a:ea typeface="Times New Roman" panose="02020603050405020304" pitchFamily="18" charset="0"/>
            </a:endParaRPr>
          </a:p>
        </p:txBody>
      </p:sp>
      <p:sp>
        <p:nvSpPr>
          <p:cNvPr id="6" name="Rectángulo 5">
            <a:extLst>
              <a:ext uri="{FF2B5EF4-FFF2-40B4-BE49-F238E27FC236}">
                <a16:creationId xmlns="" xmlns:a16="http://schemas.microsoft.com/office/drawing/2014/main" id="{3F4CB604-F2AA-7700-0523-A1EDF2723A2E}"/>
              </a:ext>
            </a:extLst>
          </p:cNvPr>
          <p:cNvSpPr/>
          <p:nvPr/>
        </p:nvSpPr>
        <p:spPr>
          <a:xfrm>
            <a:off x="-14486" y="2687525"/>
            <a:ext cx="6647155" cy="1754326"/>
          </a:xfrm>
          <a:prstGeom prst="rect">
            <a:avLst/>
          </a:prstGeom>
          <a:solidFill>
            <a:schemeClr val="accent6">
              <a:lumMod val="20000"/>
              <a:lumOff val="80000"/>
            </a:schemeClr>
          </a:solidFill>
        </p:spPr>
        <p:txBody>
          <a:bodyPr wrap="square">
            <a:spAutoFit/>
          </a:bodyPr>
          <a:lstStyle/>
          <a:p>
            <a:pPr algn="just"/>
            <a:r>
              <a:rPr lang="es-CL" sz="1800" u="sng" dirty="0">
                <a:latin typeface="Book Antiqua" panose="02040602050305030304" pitchFamily="18" charset="0"/>
                <a:ea typeface="Times New Roman" panose="02020603050405020304" pitchFamily="18" charset="0"/>
              </a:rPr>
              <a:t>Texto Bíblico:</a:t>
            </a:r>
            <a:r>
              <a:rPr lang="es-CL" sz="1800" dirty="0">
                <a:latin typeface="Book Antiqua" panose="02040602050305030304" pitchFamily="18" charset="0"/>
                <a:ea typeface="Times New Roman" panose="02020603050405020304" pitchFamily="18" charset="0"/>
              </a:rPr>
              <a:t> Del Evangelio de Mateo 13, 33</a:t>
            </a:r>
          </a:p>
          <a:p>
            <a:pPr algn="just"/>
            <a:endParaRPr lang="es-CL" sz="1800" dirty="0">
              <a:latin typeface="Book Antiqua" panose="02040602050305030304" pitchFamily="18" charset="0"/>
              <a:ea typeface="Times New Roman" panose="02020603050405020304" pitchFamily="18" charset="0"/>
            </a:endParaRPr>
          </a:p>
          <a:p>
            <a:pPr algn="just"/>
            <a:r>
              <a:rPr lang="es-CL" sz="1800" b="1" i="1" dirty="0">
                <a:latin typeface="Book Antiqua" panose="02040602050305030304" pitchFamily="18" charset="0"/>
              </a:rPr>
              <a:t>“Jesús les dijo otra parábola: El Reino de los cielos se parece a la levadura que una mujer tomó y mezcló con una gran cantidad de harina, hasta que fermentó toda la masa”. </a:t>
            </a:r>
          </a:p>
          <a:p>
            <a:pPr algn="r"/>
            <a:r>
              <a:rPr lang="es-CL" b="1" i="1" dirty="0">
                <a:latin typeface="Book Antiqua" panose="02040602050305030304" pitchFamily="18" charset="0"/>
              </a:rPr>
              <a:t>Palabra de Dios</a:t>
            </a:r>
            <a:endParaRPr lang="es-CL" i="1" u="none" strike="noStrike" dirty="0">
              <a:solidFill>
                <a:srgbClr val="000000"/>
              </a:solidFill>
              <a:effectLst/>
              <a:latin typeface="Book Antiqua" panose="02040602050305030304" pitchFamily="18" charset="0"/>
            </a:endParaRPr>
          </a:p>
        </p:txBody>
      </p:sp>
      <p:sp>
        <p:nvSpPr>
          <p:cNvPr id="8" name="CuadroTexto 7">
            <a:extLst>
              <a:ext uri="{FF2B5EF4-FFF2-40B4-BE49-F238E27FC236}">
                <a16:creationId xmlns="" xmlns:a16="http://schemas.microsoft.com/office/drawing/2014/main" id="{0A7313DF-F35B-3EF5-0D9A-D12E668626FE}"/>
              </a:ext>
            </a:extLst>
          </p:cNvPr>
          <p:cNvSpPr txBox="1"/>
          <p:nvPr/>
        </p:nvSpPr>
        <p:spPr>
          <a:xfrm>
            <a:off x="6676125" y="3651895"/>
            <a:ext cx="2481723" cy="1077218"/>
          </a:xfrm>
          <a:prstGeom prst="rect">
            <a:avLst/>
          </a:prstGeom>
          <a:solidFill>
            <a:schemeClr val="accent3">
              <a:lumMod val="20000"/>
              <a:lumOff val="80000"/>
            </a:schemeClr>
          </a:solidFill>
        </p:spPr>
        <p:txBody>
          <a:bodyPr wrap="square" rtlCol="0">
            <a:spAutoFit/>
          </a:bodyPr>
          <a:lstStyle/>
          <a:p>
            <a:pPr algn="ctr"/>
            <a:r>
              <a:rPr lang="es-ES" sz="1600" b="1" dirty="0" smtClean="0">
                <a:latin typeface="Book Antiqua" panose="02040602050305030304" pitchFamily="18" charset="0"/>
              </a:rPr>
              <a:t>“En el humilde pesebre de Belén, se hace realidad el nacimiento del salvador.</a:t>
            </a:r>
            <a:endParaRPr lang="es-CL" sz="1600" b="1" dirty="0">
              <a:latin typeface="Book Antiqua" panose="02040602050305030304" pitchFamily="18" charset="0"/>
            </a:endParaRPr>
          </a:p>
        </p:txBody>
      </p:sp>
      <p:pic>
        <p:nvPicPr>
          <p:cNvPr id="3" name="Imagen 2"/>
          <p:cNvPicPr>
            <a:picLocks noChangeAspect="1"/>
          </p:cNvPicPr>
          <p:nvPr/>
        </p:nvPicPr>
        <p:blipFill>
          <a:blip r:embed="rId5"/>
          <a:stretch>
            <a:fillRect/>
          </a:stretch>
        </p:blipFill>
        <p:spPr>
          <a:xfrm>
            <a:off x="6676125" y="750276"/>
            <a:ext cx="2227025" cy="2708032"/>
          </a:xfrm>
          <a:prstGeom prst="rect">
            <a:avLst/>
          </a:prstGeom>
        </p:spPr>
      </p:pic>
    </p:spTree>
    <p:extLst>
      <p:ext uri="{BB962C8B-B14F-4D97-AF65-F5344CB8AC3E}">
        <p14:creationId xmlns:p14="http://schemas.microsoft.com/office/powerpoint/2010/main" val="4609633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2" descr="logo FCH"/>
          <p:cNvPicPr>
            <a:picLocks noChangeAspect="1" noChangeArrowheads="1"/>
          </p:cNvPicPr>
          <p:nvPr/>
        </p:nvPicPr>
        <p:blipFill>
          <a:blip r:embed="rId2">
            <a:extLst>
              <a:ext uri="{28A0092B-C50C-407E-A947-70E740481C1C}">
                <a14:useLocalDpi xmlns:a14="http://schemas.microsoft.com/office/drawing/2010/main" val="0"/>
              </a:ext>
            </a:extLst>
          </a:blip>
          <a:srcRect l="50275"/>
          <a:stretch>
            <a:fillRect/>
          </a:stretch>
        </p:blipFill>
        <p:spPr bwMode="auto">
          <a:xfrm>
            <a:off x="3175" y="0"/>
            <a:ext cx="1484613" cy="39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6">
            <a:extLst>
              <a:ext uri="{FF2B5EF4-FFF2-40B4-BE49-F238E27FC236}">
                <a16:creationId xmlns="" xmlns:a16="http://schemas.microsoft.com/office/drawing/2014/main" id="{C705BC46-DDCC-4648-948A-257C26D4DEE9}"/>
              </a:ext>
            </a:extLst>
          </p:cNvPr>
          <p:cNvSpPr/>
          <p:nvPr/>
        </p:nvSpPr>
        <p:spPr>
          <a:xfrm>
            <a:off x="0" y="4795897"/>
            <a:ext cx="9206289" cy="2062103"/>
          </a:xfrm>
          <a:prstGeom prst="rect">
            <a:avLst/>
          </a:prstGeom>
          <a:solidFill>
            <a:schemeClr val="accent5">
              <a:lumMod val="20000"/>
              <a:lumOff val="80000"/>
            </a:schemeClr>
          </a:solidFill>
        </p:spPr>
        <p:txBody>
          <a:bodyPr wrap="square">
            <a:spAutoFit/>
          </a:bodyPr>
          <a:lstStyle/>
          <a:p>
            <a:r>
              <a:rPr lang="es-CL" sz="1600" u="sng" dirty="0">
                <a:latin typeface="Book Antiqua" panose="02040602050305030304" pitchFamily="18" charset="0"/>
              </a:rPr>
              <a:t>Compromiso: </a:t>
            </a:r>
          </a:p>
          <a:p>
            <a:r>
              <a:rPr lang="es-CL" sz="1600" dirty="0">
                <a:latin typeface="Book Antiqua" panose="02040602050305030304" pitchFamily="18" charset="0"/>
              </a:rPr>
              <a:t>Hoy</a:t>
            </a:r>
            <a:r>
              <a:rPr lang="es-CL" sz="1600" dirty="0" smtClean="0">
                <a:latin typeface="Book Antiqua" panose="02040602050305030304" pitchFamily="18" charset="0"/>
              </a:rPr>
              <a:t>, se  nos </a:t>
            </a:r>
            <a:r>
              <a:rPr lang="es-CL" sz="1600" dirty="0">
                <a:latin typeface="Book Antiqua" panose="02040602050305030304" pitchFamily="18" charset="0"/>
              </a:rPr>
              <a:t>invita a que como </a:t>
            </a:r>
            <a:r>
              <a:rPr lang="es-CL" sz="1600" dirty="0" smtClean="0">
                <a:latin typeface="Book Antiqua" panose="02040602050305030304" pitchFamily="18" charset="0"/>
              </a:rPr>
              <a:t>marianistas nos propongamos </a:t>
            </a:r>
            <a:r>
              <a:rPr lang="es-CL" sz="1600" dirty="0">
                <a:latin typeface="Book Antiqua" panose="02040602050305030304" pitchFamily="18" charset="0"/>
              </a:rPr>
              <a:t>conocer un poco más de la espiritualidad, y me comprometa con ella, rezar por nuestras vocaciones, participar en una comunidad, conocer a otra comunidad, leer un libro de espiritualidad. </a:t>
            </a:r>
          </a:p>
          <a:p>
            <a:pPr algn="just"/>
            <a:endParaRPr lang="es-CL" sz="1600" u="sng" dirty="0">
              <a:latin typeface="Book Antiqua" panose="02040602050305030304" pitchFamily="18" charset="0"/>
              <a:ea typeface="Times New Roman" panose="02020603050405020304" pitchFamily="18" charset="0"/>
            </a:endParaRPr>
          </a:p>
          <a:p>
            <a:pPr algn="just"/>
            <a:r>
              <a:rPr lang="es-CL" sz="1600" u="sng" dirty="0">
                <a:latin typeface="Book Antiqua" panose="02040602050305030304" pitchFamily="18" charset="0"/>
                <a:ea typeface="Times New Roman" panose="02020603050405020304" pitchFamily="18" charset="0"/>
              </a:rPr>
              <a:t>Encomendamos este día diciendo junto a Madre Adela:</a:t>
            </a:r>
            <a:endParaRPr lang="es-CL" sz="1600" dirty="0">
              <a:latin typeface="Book Antiqua" panose="02040602050305030304" pitchFamily="18" charset="0"/>
              <a:ea typeface="Times New Roman" panose="02020603050405020304" pitchFamily="18" charset="0"/>
            </a:endParaRPr>
          </a:p>
          <a:p>
            <a:r>
              <a:rPr lang="es-CL" sz="1600" b="1" i="1" dirty="0">
                <a:latin typeface="Book Antiqua" panose="02040602050305030304" pitchFamily="18" charset="0"/>
              </a:rPr>
              <a:t>“Dios será́ nuestro protector y nuestro apoyo, y María, nuestra buena Madre, nos protegerá́ y reconfortará en el seno de su ternura”  </a:t>
            </a:r>
            <a:r>
              <a:rPr lang="es-CL" sz="1600" dirty="0">
                <a:latin typeface="Book Antiqua" panose="02040602050305030304" pitchFamily="18" charset="0"/>
              </a:rPr>
              <a:t>(P. Chaminade</a:t>
            </a:r>
            <a:r>
              <a:rPr lang="es-CL" sz="1600" dirty="0" smtClean="0">
                <a:latin typeface="Book Antiqua" panose="02040602050305030304" pitchFamily="18" charset="0"/>
              </a:rPr>
              <a:t>). </a:t>
            </a:r>
            <a:r>
              <a:rPr lang="es-CL" sz="1600" b="1" dirty="0" smtClean="0">
                <a:latin typeface="Book Antiqua" panose="02040602050305030304" pitchFamily="18" charset="0"/>
              </a:rPr>
              <a:t>“Santa María del Pilar…”</a:t>
            </a:r>
            <a:endParaRPr lang="es-CL" sz="1600" b="1" dirty="0">
              <a:latin typeface="Book Antiqua" panose="02040602050305030304" pitchFamily="18" charset="0"/>
            </a:endParaRPr>
          </a:p>
        </p:txBody>
      </p:sp>
      <p:pic>
        <p:nvPicPr>
          <p:cNvPr id="1029" name="Picture 5" descr="page7image13043392">
            <a:extLst>
              <a:ext uri="{FF2B5EF4-FFF2-40B4-BE49-F238E27FC236}">
                <a16:creationId xmlns="" xmlns:a16="http://schemas.microsoft.com/office/drawing/2014/main" id="{338631AD-C0B8-3242-9AB4-9BB99F65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34963"/>
            <a:ext cx="42672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7image13043584">
            <a:extLst>
              <a:ext uri="{FF2B5EF4-FFF2-40B4-BE49-F238E27FC236}">
                <a16:creationId xmlns="" xmlns:a16="http://schemas.microsoft.com/office/drawing/2014/main" id="{28ACE074-A433-C644-8145-B90746715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4963"/>
            <a:ext cx="304800" cy="36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8176E904-83B6-B4C6-2F64-6D58902A60C7}"/>
              </a:ext>
            </a:extLst>
          </p:cNvPr>
          <p:cNvSpPr/>
          <p:nvPr/>
        </p:nvSpPr>
        <p:spPr>
          <a:xfrm>
            <a:off x="3372922" y="33338"/>
            <a:ext cx="2042555" cy="584775"/>
          </a:xfrm>
          <a:prstGeom prst="rect">
            <a:avLst/>
          </a:prstGeom>
          <a:solidFill>
            <a:schemeClr val="accent5">
              <a:lumMod val="20000"/>
              <a:lumOff val="80000"/>
            </a:schemeClr>
          </a:solidFill>
        </p:spPr>
        <p:txBody>
          <a:bodyPr wrap="square">
            <a:spAutoFit/>
          </a:bodyPr>
          <a:lstStyle/>
          <a:p>
            <a:pPr algn="ctr"/>
            <a:r>
              <a:rPr lang="es-ES" sz="1600" b="1" u="sng" dirty="0" smtClean="0">
                <a:latin typeface="Book Antiqua" panose="02040602050305030304" pitchFamily="18" charset="0"/>
                <a:ea typeface="Times New Roman" panose="02020603050405020304" pitchFamily="18" charset="0"/>
              </a:rPr>
              <a:t>Miércoles 13 de Diciembre</a:t>
            </a:r>
            <a:endParaRPr lang="es-CL" sz="1600" b="1" u="sng" dirty="0">
              <a:latin typeface="Book Antiqua" panose="02040602050305030304" pitchFamily="18" charset="0"/>
              <a:ea typeface="Times New Roman" panose="02020603050405020304" pitchFamily="18" charset="0"/>
            </a:endParaRPr>
          </a:p>
        </p:txBody>
      </p:sp>
      <p:sp>
        <p:nvSpPr>
          <p:cNvPr id="5" name="Rectángulo 4">
            <a:extLst>
              <a:ext uri="{FF2B5EF4-FFF2-40B4-BE49-F238E27FC236}">
                <a16:creationId xmlns="" xmlns:a16="http://schemas.microsoft.com/office/drawing/2014/main" id="{CE15F132-150C-FCBB-B36A-9E135E14DAA7}"/>
              </a:ext>
            </a:extLst>
          </p:cNvPr>
          <p:cNvSpPr/>
          <p:nvPr/>
        </p:nvSpPr>
        <p:spPr>
          <a:xfrm>
            <a:off x="0" y="628735"/>
            <a:ext cx="6565741" cy="1384995"/>
          </a:xfrm>
          <a:prstGeom prst="rect">
            <a:avLst/>
          </a:prstGeom>
          <a:solidFill>
            <a:schemeClr val="accent4">
              <a:lumMod val="20000"/>
              <a:lumOff val="80000"/>
            </a:schemeClr>
          </a:solidFill>
        </p:spPr>
        <p:txBody>
          <a:bodyPr wrap="square">
            <a:spAutoFit/>
          </a:bodyPr>
          <a:lstStyle/>
          <a:p>
            <a:pPr algn="just"/>
            <a:r>
              <a:rPr lang="es-CL" sz="1400" dirty="0">
                <a:latin typeface="Book Antiqua" panose="02040602050305030304" pitchFamily="18" charset="0"/>
              </a:rPr>
              <a:t>María, en este día queremos pedirte que hagas de nosotros hombres y mujeres vigilantes, para que juntos podamos hacer germinar el Reino en nuestro mundo. </a:t>
            </a:r>
          </a:p>
          <a:p>
            <a:pPr algn="just"/>
            <a:endParaRPr lang="es-CL" sz="1400" u="sng" dirty="0">
              <a:latin typeface="Book Antiqua" panose="02040602050305030304" pitchFamily="18" charset="0"/>
              <a:ea typeface="Times New Roman" panose="02020603050405020304" pitchFamily="18" charset="0"/>
            </a:endParaRPr>
          </a:p>
          <a:p>
            <a:pPr algn="just"/>
            <a:r>
              <a:rPr lang="es-CL" sz="1400" u="sng" dirty="0">
                <a:latin typeface="Book Antiqua" panose="02040602050305030304" pitchFamily="18" charset="0"/>
                <a:ea typeface="Times New Roman" panose="02020603050405020304" pitchFamily="18" charset="0"/>
              </a:rPr>
              <a:t>Inicio:</a:t>
            </a:r>
            <a:r>
              <a:rPr lang="es-CL" sz="1400" dirty="0">
                <a:latin typeface="Book Antiqua" panose="02040602050305030304" pitchFamily="18" charset="0"/>
                <a:ea typeface="Times New Roman" panose="02020603050405020304" pitchFamily="18" charset="0"/>
              </a:rPr>
              <a:t>  </a:t>
            </a:r>
          </a:p>
          <a:p>
            <a:pPr algn="just"/>
            <a:r>
              <a:rPr lang="es-CL" sz="1400" dirty="0">
                <a:latin typeface="Book Antiqua" panose="02040602050305030304" pitchFamily="18" charset="0"/>
                <a:ea typeface="Times New Roman" panose="02020603050405020304" pitchFamily="18" charset="0"/>
              </a:rPr>
              <a:t>Los invitamos a iniciar esta jornada de trabajo escolar: </a:t>
            </a:r>
          </a:p>
          <a:p>
            <a:pPr algn="just"/>
            <a:r>
              <a:rPr lang="es-CL" sz="1400" b="1" i="1" dirty="0">
                <a:latin typeface="Book Antiqua" panose="02040602050305030304" pitchFamily="18" charset="0"/>
                <a:ea typeface="Times New Roman" panose="02020603050405020304" pitchFamily="18" charset="0"/>
              </a:rPr>
              <a:t>“En el nombre del Padre, del Hijo y del Espíritu Santo”.</a:t>
            </a:r>
            <a:r>
              <a:rPr lang="es-CL" sz="1400" b="1" dirty="0">
                <a:latin typeface="Book Antiqua" panose="02040602050305030304" pitchFamily="18" charset="0"/>
                <a:ea typeface="Times New Roman" panose="02020603050405020304" pitchFamily="18" charset="0"/>
              </a:rPr>
              <a:t> Amén.</a:t>
            </a:r>
          </a:p>
        </p:txBody>
      </p:sp>
      <p:sp>
        <p:nvSpPr>
          <p:cNvPr id="6" name="Rectángulo 5">
            <a:extLst>
              <a:ext uri="{FF2B5EF4-FFF2-40B4-BE49-F238E27FC236}">
                <a16:creationId xmlns="" xmlns:a16="http://schemas.microsoft.com/office/drawing/2014/main" id="{3F4CB604-F2AA-7700-0523-A1EDF2723A2E}"/>
              </a:ext>
            </a:extLst>
          </p:cNvPr>
          <p:cNvSpPr/>
          <p:nvPr/>
        </p:nvSpPr>
        <p:spPr>
          <a:xfrm>
            <a:off x="-38250" y="2248423"/>
            <a:ext cx="6603991" cy="2585323"/>
          </a:xfrm>
          <a:prstGeom prst="rect">
            <a:avLst/>
          </a:prstGeom>
          <a:solidFill>
            <a:schemeClr val="accent6">
              <a:lumMod val="20000"/>
              <a:lumOff val="80000"/>
            </a:schemeClr>
          </a:solidFill>
        </p:spPr>
        <p:txBody>
          <a:bodyPr wrap="square">
            <a:spAutoFit/>
          </a:bodyPr>
          <a:lstStyle/>
          <a:p>
            <a:pPr algn="just"/>
            <a:r>
              <a:rPr lang="es-CL" u="sng" dirty="0">
                <a:latin typeface="Book Antiqua" panose="02040602050305030304" pitchFamily="18" charset="0"/>
                <a:ea typeface="Times New Roman" panose="02020603050405020304" pitchFamily="18" charset="0"/>
              </a:rPr>
              <a:t>Texto Bíblico: </a:t>
            </a:r>
            <a:r>
              <a:rPr lang="es-CL" dirty="0">
                <a:latin typeface="Book Antiqua" panose="02040602050305030304" pitchFamily="18" charset="0"/>
                <a:ea typeface="Times New Roman" panose="02020603050405020304" pitchFamily="18" charset="0"/>
              </a:rPr>
              <a:t>Del Evangelio de Juan 14, 1-6</a:t>
            </a:r>
          </a:p>
          <a:p>
            <a:pPr algn="just"/>
            <a:r>
              <a:rPr lang="es-CL" dirty="0">
                <a:latin typeface="Book Antiqua" panose="02040602050305030304" pitchFamily="18" charset="0"/>
              </a:rPr>
              <a:t>“</a:t>
            </a:r>
            <a:r>
              <a:rPr lang="es-CL" b="1" i="1" dirty="0">
                <a:latin typeface="Book Antiqua" panose="02040602050305030304" pitchFamily="18" charset="0"/>
              </a:rPr>
              <a:t>No se turben. Crean en Dios y crean también en mí. En la casa de mi Padre hay muchas habitaciones; si no fuera así́, a ustedes se lo hubiera dicho, porque voy a prepararles un lugar. Y cuando haya ido y les haya preparado un lugar volveré́ de nuevo y los llevaré conmigo, para que donde yo estoy estén también ustedes. Y a donde yo voy, ustedes ya conocen el camino”. </a:t>
            </a:r>
          </a:p>
          <a:p>
            <a:pPr algn="r"/>
            <a:r>
              <a:rPr lang="es-CL" sz="1600" b="1" i="1" dirty="0">
                <a:latin typeface="Book Antiqua" panose="02040602050305030304" pitchFamily="18" charset="0"/>
              </a:rPr>
              <a:t>Pa</a:t>
            </a:r>
            <a:r>
              <a:rPr lang="es-CL" b="1" i="1" dirty="0">
                <a:latin typeface="Book Antiqua" panose="02040602050305030304" pitchFamily="18" charset="0"/>
              </a:rPr>
              <a:t>labra de Dios</a:t>
            </a:r>
            <a:endParaRPr lang="es-CL" i="1" u="none" strike="noStrike" dirty="0">
              <a:solidFill>
                <a:srgbClr val="000000"/>
              </a:solidFill>
              <a:effectLst/>
              <a:latin typeface="Book Antiqua" panose="02040602050305030304" pitchFamily="18" charset="0"/>
            </a:endParaRPr>
          </a:p>
        </p:txBody>
      </p:sp>
      <p:sp>
        <p:nvSpPr>
          <p:cNvPr id="8" name="CuadroTexto 7">
            <a:extLst>
              <a:ext uri="{FF2B5EF4-FFF2-40B4-BE49-F238E27FC236}">
                <a16:creationId xmlns="" xmlns:a16="http://schemas.microsoft.com/office/drawing/2014/main" id="{0A7313DF-F35B-3EF5-0D9A-D12E668626FE}"/>
              </a:ext>
            </a:extLst>
          </p:cNvPr>
          <p:cNvSpPr txBox="1"/>
          <p:nvPr/>
        </p:nvSpPr>
        <p:spPr>
          <a:xfrm>
            <a:off x="6552185" y="3059668"/>
            <a:ext cx="2578259" cy="1384995"/>
          </a:xfrm>
          <a:prstGeom prst="rect">
            <a:avLst/>
          </a:prstGeom>
          <a:solidFill>
            <a:schemeClr val="accent3">
              <a:lumMod val="20000"/>
              <a:lumOff val="80000"/>
            </a:schemeClr>
          </a:solidFill>
        </p:spPr>
        <p:txBody>
          <a:bodyPr wrap="square" rtlCol="0">
            <a:spAutoFit/>
          </a:bodyPr>
          <a:lstStyle/>
          <a:p>
            <a:pPr algn="ctr"/>
            <a:r>
              <a:rPr lang="es-ES" sz="1400" b="1" dirty="0" smtClean="0">
                <a:latin typeface="Book Antiqua" panose="02040602050305030304" pitchFamily="18" charset="0"/>
              </a:rPr>
              <a:t>Noche de paz, noche de amor, todo duerme en derredor, solo velan mirando la faz de su hijo en angélica paz, José y María en Belén, José y María en Belén</a:t>
            </a:r>
            <a:endParaRPr lang="es-CL" sz="1400" b="1" dirty="0">
              <a:latin typeface="Book Antiqua" panose="02040602050305030304" pitchFamily="18" charset="0"/>
            </a:endParaRPr>
          </a:p>
        </p:txBody>
      </p:sp>
      <p:sp>
        <p:nvSpPr>
          <p:cNvPr id="9" name="Rectángulo 8">
            <a:extLst>
              <a:ext uri="{FF2B5EF4-FFF2-40B4-BE49-F238E27FC236}">
                <a16:creationId xmlns="" xmlns:a16="http://schemas.microsoft.com/office/drawing/2014/main" id="{162A84BD-693B-DFB1-E74D-9F6F8DF93707}"/>
              </a:ext>
            </a:extLst>
          </p:cNvPr>
          <p:cNvSpPr/>
          <p:nvPr/>
        </p:nvSpPr>
        <p:spPr>
          <a:xfrm>
            <a:off x="0" y="722701"/>
            <a:ext cx="6565741" cy="1600438"/>
          </a:xfrm>
          <a:prstGeom prst="rect">
            <a:avLst/>
          </a:prstGeom>
          <a:solidFill>
            <a:schemeClr val="accent4">
              <a:lumMod val="20000"/>
              <a:lumOff val="80000"/>
            </a:schemeClr>
          </a:solidFill>
        </p:spPr>
        <p:txBody>
          <a:bodyPr wrap="square">
            <a:spAutoFit/>
          </a:bodyPr>
          <a:lstStyle/>
          <a:p>
            <a:r>
              <a:rPr lang="es-CL" sz="1400" dirty="0" smtClean="0">
                <a:latin typeface="Book Antiqua" panose="02040602050305030304" pitchFamily="18" charset="0"/>
              </a:rPr>
              <a:t>Señor, </a:t>
            </a:r>
            <a:r>
              <a:rPr lang="es-CL" sz="1400" dirty="0">
                <a:latin typeface="Book Antiqua" panose="02040602050305030304" pitchFamily="18" charset="0"/>
              </a:rPr>
              <a:t>en este día queremos pedirte que hagas de nosotros el camino, la verdad y la vida, para que juntos podamos hacer germinar el Reino en nuestro mundo. </a:t>
            </a:r>
          </a:p>
          <a:p>
            <a:pPr algn="just"/>
            <a:endParaRPr lang="es-CL" sz="1400" b="1" dirty="0">
              <a:latin typeface="Book Antiqua" panose="02040602050305030304" pitchFamily="18" charset="0"/>
              <a:ea typeface="Times New Roman" panose="02020603050405020304" pitchFamily="18" charset="0"/>
            </a:endParaRPr>
          </a:p>
          <a:p>
            <a:pPr algn="just"/>
            <a:r>
              <a:rPr lang="es-CL" sz="1400" u="sng" dirty="0">
                <a:latin typeface="Book Antiqua" panose="02040602050305030304" pitchFamily="18" charset="0"/>
                <a:ea typeface="Times New Roman" panose="02020603050405020304" pitchFamily="18" charset="0"/>
              </a:rPr>
              <a:t>Inicio:</a:t>
            </a:r>
            <a:r>
              <a:rPr lang="es-CL" sz="1400" dirty="0">
                <a:latin typeface="Book Antiqua" panose="02040602050305030304" pitchFamily="18" charset="0"/>
                <a:ea typeface="Times New Roman" panose="02020603050405020304" pitchFamily="18" charset="0"/>
              </a:rPr>
              <a:t>  </a:t>
            </a:r>
          </a:p>
          <a:p>
            <a:pPr algn="just"/>
            <a:r>
              <a:rPr lang="es-CL" sz="1400" dirty="0">
                <a:latin typeface="Book Antiqua" panose="02040602050305030304" pitchFamily="18" charset="0"/>
                <a:ea typeface="Times New Roman" panose="02020603050405020304" pitchFamily="18" charset="0"/>
              </a:rPr>
              <a:t>Los invitamos a iniciar esta jornada de trabajo escolar: </a:t>
            </a:r>
          </a:p>
          <a:p>
            <a:pPr algn="just"/>
            <a:r>
              <a:rPr lang="es-CL" sz="1400" b="1" i="1" dirty="0">
                <a:latin typeface="Book Antiqua" panose="02040602050305030304" pitchFamily="18" charset="0"/>
                <a:ea typeface="Times New Roman" panose="02020603050405020304" pitchFamily="18" charset="0"/>
              </a:rPr>
              <a:t>“En el nombre del Padre, del Hijo y del Espíritu Santo”.</a:t>
            </a:r>
            <a:r>
              <a:rPr lang="es-CL" sz="1400" b="1" dirty="0">
                <a:latin typeface="Book Antiqua" panose="02040602050305030304" pitchFamily="18" charset="0"/>
                <a:ea typeface="Times New Roman" panose="02020603050405020304" pitchFamily="18" charset="0"/>
              </a:rPr>
              <a:t> </a:t>
            </a:r>
            <a:r>
              <a:rPr lang="es-CL" sz="1400" dirty="0">
                <a:latin typeface="Book Antiqua" panose="02040602050305030304" pitchFamily="18" charset="0"/>
                <a:ea typeface="Times New Roman" panose="02020603050405020304" pitchFamily="18" charset="0"/>
              </a:rPr>
              <a:t>Amén.</a:t>
            </a:r>
            <a:endParaRPr lang="es-CL" sz="1400" b="1" dirty="0">
              <a:latin typeface="Book Antiqua" panose="02040602050305030304" pitchFamily="18" charset="0"/>
              <a:ea typeface="Times New Roman" panose="02020603050405020304" pitchFamily="18" charset="0"/>
            </a:endParaRPr>
          </a:p>
          <a:p>
            <a:pPr algn="just"/>
            <a:endParaRPr lang="es-CL" sz="1400" b="1" dirty="0">
              <a:latin typeface="Book Antiqua" panose="02040602050305030304" pitchFamily="18" charset="0"/>
              <a:ea typeface="Times New Roman" panose="02020603050405020304" pitchFamily="18" charset="0"/>
            </a:endParaRPr>
          </a:p>
        </p:txBody>
      </p:sp>
      <p:pic>
        <p:nvPicPr>
          <p:cNvPr id="4" name="Imagen 3"/>
          <p:cNvPicPr>
            <a:picLocks noChangeAspect="1"/>
          </p:cNvPicPr>
          <p:nvPr/>
        </p:nvPicPr>
        <p:blipFill>
          <a:blip r:embed="rId5"/>
          <a:stretch>
            <a:fillRect/>
          </a:stretch>
        </p:blipFill>
        <p:spPr>
          <a:xfrm flipH="1">
            <a:off x="6603991" y="628735"/>
            <a:ext cx="2535916" cy="2416571"/>
          </a:xfrm>
          <a:prstGeom prst="rect">
            <a:avLst/>
          </a:prstGeom>
        </p:spPr>
      </p:pic>
    </p:spTree>
    <p:extLst>
      <p:ext uri="{BB962C8B-B14F-4D97-AF65-F5344CB8AC3E}">
        <p14:creationId xmlns:p14="http://schemas.microsoft.com/office/powerpoint/2010/main" val="1273064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2" descr="logo FCH"/>
          <p:cNvPicPr>
            <a:picLocks noChangeAspect="1" noChangeArrowheads="1"/>
          </p:cNvPicPr>
          <p:nvPr/>
        </p:nvPicPr>
        <p:blipFill>
          <a:blip r:embed="rId2">
            <a:extLst>
              <a:ext uri="{28A0092B-C50C-407E-A947-70E740481C1C}">
                <a14:useLocalDpi xmlns:a14="http://schemas.microsoft.com/office/drawing/2010/main" val="0"/>
              </a:ext>
            </a:extLst>
          </a:blip>
          <a:srcRect l="50275"/>
          <a:stretch>
            <a:fillRect/>
          </a:stretch>
        </p:blipFill>
        <p:spPr bwMode="auto">
          <a:xfrm>
            <a:off x="3175" y="0"/>
            <a:ext cx="1484613" cy="394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 xmlns:a16="http://schemas.microsoft.com/office/drawing/2014/main" id="{C705BC46-DDCC-4648-948A-257C26D4DEE9}"/>
              </a:ext>
            </a:extLst>
          </p:cNvPr>
          <p:cNvSpPr/>
          <p:nvPr/>
        </p:nvSpPr>
        <p:spPr>
          <a:xfrm>
            <a:off x="131564" y="4731903"/>
            <a:ext cx="9012436" cy="2062103"/>
          </a:xfrm>
          <a:prstGeom prst="rect">
            <a:avLst/>
          </a:prstGeom>
          <a:solidFill>
            <a:schemeClr val="accent5">
              <a:lumMod val="20000"/>
              <a:lumOff val="80000"/>
            </a:schemeClr>
          </a:solidFill>
        </p:spPr>
        <p:txBody>
          <a:bodyPr wrap="square">
            <a:spAutoFit/>
          </a:bodyPr>
          <a:lstStyle/>
          <a:p>
            <a:pPr algn="just"/>
            <a:r>
              <a:rPr lang="es-CL" sz="1600" u="sng" dirty="0">
                <a:solidFill>
                  <a:prstClr val="black"/>
                </a:solidFill>
                <a:latin typeface="Book Antiqua" panose="02040602050305030304" pitchFamily="18" charset="0"/>
              </a:rPr>
              <a:t>Compromiso: </a:t>
            </a:r>
          </a:p>
          <a:p>
            <a:pPr algn="just"/>
            <a:r>
              <a:rPr lang="es-CL" sz="1600" dirty="0">
                <a:solidFill>
                  <a:prstClr val="black"/>
                </a:solidFill>
                <a:latin typeface="Book Antiqua" panose="02040602050305030304" pitchFamily="18" charset="0"/>
              </a:rPr>
              <a:t>Hoy, María me invita como marianista a hablar con quien tenga alguna diferencia o algún conflicto y que, a través de esta acción, demuestre que puedo transformar el mundo. Hoy debo luchar por la justicia y proteger a quién lo necesite. </a:t>
            </a:r>
          </a:p>
          <a:p>
            <a:pPr algn="just"/>
            <a:endParaRPr lang="es-CL" sz="1600" u="sng" dirty="0">
              <a:solidFill>
                <a:prstClr val="black"/>
              </a:solidFill>
              <a:latin typeface="Book Antiqua" panose="02040602050305030304" pitchFamily="18" charset="0"/>
              <a:ea typeface="Times New Roman" panose="02020603050405020304" pitchFamily="18" charset="0"/>
            </a:endParaRPr>
          </a:p>
          <a:p>
            <a:pPr algn="just"/>
            <a:r>
              <a:rPr lang="es-CL" sz="1600" u="sng" dirty="0">
                <a:solidFill>
                  <a:prstClr val="black"/>
                </a:solidFill>
                <a:latin typeface="Book Antiqua" panose="02040602050305030304" pitchFamily="18" charset="0"/>
                <a:ea typeface="Times New Roman" panose="02020603050405020304" pitchFamily="18" charset="0"/>
              </a:rPr>
              <a:t>Encomendamos este día diciendo junto al Padre Chaminade:</a:t>
            </a:r>
            <a:endParaRPr lang="es-CL" sz="1600" dirty="0">
              <a:solidFill>
                <a:prstClr val="black"/>
              </a:solidFill>
              <a:latin typeface="Book Antiqua" panose="02040602050305030304" pitchFamily="18" charset="0"/>
              <a:ea typeface="Times New Roman" panose="02020603050405020304" pitchFamily="18" charset="0"/>
            </a:endParaRPr>
          </a:p>
          <a:p>
            <a:pPr algn="just"/>
            <a:r>
              <a:rPr lang="es-CL" sz="1600" b="1" i="1" dirty="0">
                <a:solidFill>
                  <a:prstClr val="black"/>
                </a:solidFill>
                <a:latin typeface="Book Antiqua" panose="02040602050305030304" pitchFamily="18" charset="0"/>
              </a:rPr>
              <a:t>“Con la protección de nuestra Madre cumpliremos los planes de Dios sobre nosotros” </a:t>
            </a:r>
            <a:r>
              <a:rPr lang="es-CL" sz="1600" dirty="0">
                <a:solidFill>
                  <a:prstClr val="black"/>
                </a:solidFill>
                <a:latin typeface="Book Antiqua" panose="02040602050305030304" pitchFamily="18" charset="0"/>
              </a:rPr>
              <a:t>(P. Chaminade</a:t>
            </a:r>
            <a:r>
              <a:rPr lang="es-CL" sz="1600" dirty="0" smtClean="0">
                <a:solidFill>
                  <a:prstClr val="black"/>
                </a:solidFill>
                <a:latin typeface="Book Antiqua" panose="02040602050305030304" pitchFamily="18" charset="0"/>
              </a:rPr>
              <a:t>). </a:t>
            </a:r>
            <a:r>
              <a:rPr lang="es-CL" sz="1600" b="1" dirty="0" smtClean="0">
                <a:solidFill>
                  <a:prstClr val="black"/>
                </a:solidFill>
                <a:latin typeface="Book Antiqua" panose="02040602050305030304" pitchFamily="18" charset="0"/>
              </a:rPr>
              <a:t>“Santa María del Pilar…” </a:t>
            </a:r>
            <a:endParaRPr lang="es-CL" sz="1600" b="1" dirty="0">
              <a:solidFill>
                <a:prstClr val="black"/>
              </a:solidFill>
              <a:latin typeface="Book Antiqua" panose="02040602050305030304" pitchFamily="18" charset="0"/>
            </a:endParaRPr>
          </a:p>
        </p:txBody>
      </p:sp>
      <p:pic>
        <p:nvPicPr>
          <p:cNvPr id="1029" name="Picture 5" descr="page7image13043392">
            <a:extLst>
              <a:ext uri="{FF2B5EF4-FFF2-40B4-BE49-F238E27FC236}">
                <a16:creationId xmlns="" xmlns:a16="http://schemas.microsoft.com/office/drawing/2014/main" id="{338631AD-C0B8-3242-9AB4-9BB99F65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34963"/>
            <a:ext cx="42672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7image13043584">
            <a:extLst>
              <a:ext uri="{FF2B5EF4-FFF2-40B4-BE49-F238E27FC236}">
                <a16:creationId xmlns="" xmlns:a16="http://schemas.microsoft.com/office/drawing/2014/main" id="{28ACE074-A433-C644-8145-B90746715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4963"/>
            <a:ext cx="304800" cy="36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8176E904-83B6-B4C6-2F64-6D58902A60C7}"/>
              </a:ext>
            </a:extLst>
          </p:cNvPr>
          <p:cNvSpPr/>
          <p:nvPr/>
        </p:nvSpPr>
        <p:spPr>
          <a:xfrm>
            <a:off x="3372923" y="33339"/>
            <a:ext cx="1908762" cy="830997"/>
          </a:xfrm>
          <a:prstGeom prst="rect">
            <a:avLst/>
          </a:prstGeom>
          <a:solidFill>
            <a:schemeClr val="accent5">
              <a:lumMod val="20000"/>
              <a:lumOff val="80000"/>
            </a:schemeClr>
          </a:solidFill>
        </p:spPr>
        <p:txBody>
          <a:bodyPr wrap="square">
            <a:spAutoFit/>
          </a:bodyPr>
          <a:lstStyle/>
          <a:p>
            <a:pPr algn="ctr"/>
            <a:endParaRPr lang="es-CL" sz="1600" b="1" u="sng" dirty="0">
              <a:solidFill>
                <a:prstClr val="black"/>
              </a:solidFill>
              <a:latin typeface="Book Antiqua" panose="02040602050305030304" pitchFamily="18" charset="0"/>
              <a:ea typeface="Times New Roman" panose="02020603050405020304" pitchFamily="18" charset="0"/>
            </a:endParaRPr>
          </a:p>
          <a:p>
            <a:pPr algn="ctr"/>
            <a:r>
              <a:rPr lang="es-ES" sz="1600" b="1" u="sng" dirty="0" smtClean="0">
                <a:solidFill>
                  <a:prstClr val="black"/>
                </a:solidFill>
                <a:latin typeface="Book Antiqua" panose="02040602050305030304" pitchFamily="18" charset="0"/>
                <a:ea typeface="Times New Roman" panose="02020603050405020304" pitchFamily="18" charset="0"/>
              </a:rPr>
              <a:t>Jueves 14 de Diciembre</a:t>
            </a:r>
            <a:endParaRPr lang="es-CL" sz="1600" b="1" u="sng" dirty="0">
              <a:solidFill>
                <a:prstClr val="black"/>
              </a:solidFill>
              <a:latin typeface="Book Antiqua" panose="02040602050305030304" pitchFamily="18" charset="0"/>
              <a:ea typeface="Times New Roman" panose="02020603050405020304" pitchFamily="18" charset="0"/>
            </a:endParaRPr>
          </a:p>
        </p:txBody>
      </p:sp>
      <p:sp>
        <p:nvSpPr>
          <p:cNvPr id="5" name="Rectángulo 4">
            <a:extLst>
              <a:ext uri="{FF2B5EF4-FFF2-40B4-BE49-F238E27FC236}">
                <a16:creationId xmlns="" xmlns:a16="http://schemas.microsoft.com/office/drawing/2014/main" id="{CE15F132-150C-FCBB-B36A-9E135E14DAA7}"/>
              </a:ext>
            </a:extLst>
          </p:cNvPr>
          <p:cNvSpPr/>
          <p:nvPr/>
        </p:nvSpPr>
        <p:spPr>
          <a:xfrm>
            <a:off x="126999" y="848822"/>
            <a:ext cx="6392554" cy="1815882"/>
          </a:xfrm>
          <a:prstGeom prst="rect">
            <a:avLst/>
          </a:prstGeom>
          <a:solidFill>
            <a:schemeClr val="accent4">
              <a:lumMod val="20000"/>
              <a:lumOff val="80000"/>
            </a:schemeClr>
          </a:solidFill>
        </p:spPr>
        <p:txBody>
          <a:bodyPr wrap="square">
            <a:spAutoFit/>
          </a:bodyPr>
          <a:lstStyle/>
          <a:p>
            <a:r>
              <a:rPr lang="es-CL" sz="1600" dirty="0">
                <a:solidFill>
                  <a:prstClr val="black"/>
                </a:solidFill>
                <a:latin typeface="Book Antiqua" panose="02040602050305030304" pitchFamily="18" charset="0"/>
              </a:rPr>
              <a:t>María, en este día queremos pedirte que nos transformes en sal, </a:t>
            </a:r>
          </a:p>
          <a:p>
            <a:r>
              <a:rPr lang="es-CL" sz="1600" dirty="0">
                <a:solidFill>
                  <a:prstClr val="black"/>
                </a:solidFill>
                <a:latin typeface="Book Antiqua" panose="02040602050305030304" pitchFamily="18" charset="0"/>
              </a:rPr>
              <a:t>para darle sabor a nuestro mundo. Que juntos podamos poner el </a:t>
            </a:r>
          </a:p>
          <a:p>
            <a:r>
              <a:rPr lang="es-CL" sz="1600" dirty="0">
                <a:solidFill>
                  <a:prstClr val="black"/>
                </a:solidFill>
                <a:latin typeface="Book Antiqua" panose="02040602050305030304" pitchFamily="18" charset="0"/>
              </a:rPr>
              <a:t>sabor de tu evangelio en nuestra sociedad. </a:t>
            </a:r>
          </a:p>
          <a:p>
            <a:pPr algn="just"/>
            <a:endParaRPr lang="es-CL" sz="1600" u="sng" dirty="0">
              <a:solidFill>
                <a:prstClr val="black"/>
              </a:solidFill>
              <a:latin typeface="Book Antiqua" panose="02040602050305030304" pitchFamily="18" charset="0"/>
              <a:ea typeface="Times New Roman" panose="02020603050405020304" pitchFamily="18" charset="0"/>
            </a:endParaRPr>
          </a:p>
          <a:p>
            <a:pPr algn="just"/>
            <a:r>
              <a:rPr lang="es-CL" sz="1600" u="sng" dirty="0">
                <a:solidFill>
                  <a:prstClr val="black"/>
                </a:solidFill>
                <a:latin typeface="Book Antiqua" panose="02040602050305030304" pitchFamily="18" charset="0"/>
                <a:ea typeface="Times New Roman" panose="02020603050405020304" pitchFamily="18" charset="0"/>
              </a:rPr>
              <a:t>Inicio:</a:t>
            </a:r>
            <a:r>
              <a:rPr lang="es-CL" sz="1600" dirty="0">
                <a:solidFill>
                  <a:prstClr val="black"/>
                </a:solidFill>
                <a:latin typeface="Book Antiqua" panose="02040602050305030304" pitchFamily="18" charset="0"/>
                <a:ea typeface="Times New Roman" panose="02020603050405020304" pitchFamily="18" charset="0"/>
              </a:rPr>
              <a:t>  </a:t>
            </a:r>
          </a:p>
          <a:p>
            <a:pPr algn="just"/>
            <a:r>
              <a:rPr lang="es-CL" sz="1600" dirty="0">
                <a:solidFill>
                  <a:prstClr val="black"/>
                </a:solidFill>
                <a:latin typeface="Book Antiqua" panose="02040602050305030304" pitchFamily="18" charset="0"/>
                <a:ea typeface="Times New Roman" panose="02020603050405020304" pitchFamily="18" charset="0"/>
              </a:rPr>
              <a:t>Los invitamos a iniciar esta jornada de trabajo escolar: </a:t>
            </a:r>
          </a:p>
          <a:p>
            <a:pPr algn="just"/>
            <a:r>
              <a:rPr lang="es-CL" sz="1600" b="1" i="1" dirty="0">
                <a:solidFill>
                  <a:prstClr val="black"/>
                </a:solidFill>
                <a:latin typeface="Book Antiqua" panose="02040602050305030304" pitchFamily="18" charset="0"/>
                <a:ea typeface="Times New Roman" panose="02020603050405020304" pitchFamily="18" charset="0"/>
              </a:rPr>
              <a:t>“En el nombre del Padre, del Hijo y del Espíritu Santo”.</a:t>
            </a:r>
            <a:r>
              <a:rPr lang="es-CL" sz="1600" b="1" dirty="0">
                <a:solidFill>
                  <a:prstClr val="black"/>
                </a:solidFill>
                <a:latin typeface="Book Antiqua" panose="02040602050305030304" pitchFamily="18" charset="0"/>
                <a:ea typeface="Times New Roman" panose="02020603050405020304" pitchFamily="18" charset="0"/>
              </a:rPr>
              <a:t> Amén.</a:t>
            </a:r>
          </a:p>
        </p:txBody>
      </p:sp>
      <p:sp>
        <p:nvSpPr>
          <p:cNvPr id="6" name="Rectángulo 5">
            <a:extLst>
              <a:ext uri="{FF2B5EF4-FFF2-40B4-BE49-F238E27FC236}">
                <a16:creationId xmlns="" xmlns:a16="http://schemas.microsoft.com/office/drawing/2014/main" id="{3F4CB604-F2AA-7700-0523-A1EDF2723A2E}"/>
              </a:ext>
            </a:extLst>
          </p:cNvPr>
          <p:cNvSpPr/>
          <p:nvPr/>
        </p:nvSpPr>
        <p:spPr>
          <a:xfrm>
            <a:off x="126999" y="2698029"/>
            <a:ext cx="6392554" cy="2000548"/>
          </a:xfrm>
          <a:prstGeom prst="rect">
            <a:avLst/>
          </a:prstGeom>
          <a:solidFill>
            <a:schemeClr val="accent6">
              <a:lumMod val="20000"/>
              <a:lumOff val="80000"/>
            </a:schemeClr>
          </a:solidFill>
        </p:spPr>
        <p:txBody>
          <a:bodyPr wrap="square">
            <a:spAutoFit/>
          </a:bodyPr>
          <a:lstStyle/>
          <a:p>
            <a:pPr algn="just"/>
            <a:r>
              <a:rPr lang="es-CL" u="sng" dirty="0">
                <a:solidFill>
                  <a:prstClr val="black"/>
                </a:solidFill>
                <a:latin typeface="Book Antiqua" panose="02040602050305030304" pitchFamily="18" charset="0"/>
                <a:ea typeface="Times New Roman" panose="02020603050405020304" pitchFamily="18" charset="0"/>
              </a:rPr>
              <a:t>Texto Bíblico: </a:t>
            </a:r>
            <a:r>
              <a:rPr lang="es-CL" dirty="0">
                <a:solidFill>
                  <a:prstClr val="black"/>
                </a:solidFill>
                <a:latin typeface="Book Antiqua" panose="02040602050305030304" pitchFamily="18" charset="0"/>
                <a:ea typeface="Times New Roman" panose="02020603050405020304" pitchFamily="18" charset="0"/>
              </a:rPr>
              <a:t>Del Evangelio de Mateo 5, 13ss</a:t>
            </a:r>
          </a:p>
          <a:p>
            <a:pPr algn="just"/>
            <a:endParaRPr lang="es-CL" dirty="0">
              <a:solidFill>
                <a:prstClr val="black"/>
              </a:solidFill>
              <a:latin typeface="Book Antiqua" panose="02040602050305030304" pitchFamily="18" charset="0"/>
              <a:ea typeface="Times New Roman" panose="02020603050405020304" pitchFamily="18" charset="0"/>
            </a:endParaRPr>
          </a:p>
          <a:p>
            <a:r>
              <a:rPr lang="es-CL" b="1" i="1" dirty="0">
                <a:solidFill>
                  <a:prstClr val="black"/>
                </a:solidFill>
                <a:latin typeface="Book Antiqua" panose="02040602050305030304" pitchFamily="18" charset="0"/>
              </a:rPr>
              <a:t>“Ustedes son la sal de la tierra. Pero si la sal pierde su sabor, ¿cómo podrá́ recobrarlo? Ya no sirve para nada, sino solo para tirarla y para que la pise la gente...” </a:t>
            </a:r>
          </a:p>
          <a:p>
            <a:endParaRPr lang="es-CL" sz="1600" i="1" dirty="0">
              <a:solidFill>
                <a:srgbClr val="000000"/>
              </a:solidFill>
              <a:latin typeface="Book Antiqua" panose="02040602050305030304" pitchFamily="18" charset="0"/>
            </a:endParaRPr>
          </a:p>
          <a:p>
            <a:pPr algn="r"/>
            <a:r>
              <a:rPr lang="es-CL" b="1" i="1" dirty="0">
                <a:solidFill>
                  <a:srgbClr val="000000"/>
                </a:solidFill>
                <a:latin typeface="Book Antiqua" panose="02040602050305030304" pitchFamily="18" charset="0"/>
              </a:rPr>
              <a:t>Palabra de Dios.</a:t>
            </a:r>
          </a:p>
        </p:txBody>
      </p:sp>
      <p:sp>
        <p:nvSpPr>
          <p:cNvPr id="3" name="CuadroTexto 2">
            <a:extLst>
              <a:ext uri="{FF2B5EF4-FFF2-40B4-BE49-F238E27FC236}">
                <a16:creationId xmlns="" xmlns:a16="http://schemas.microsoft.com/office/drawing/2014/main" id="{DC53AC5C-D081-AF7A-4085-E7AC9FE90F34}"/>
              </a:ext>
            </a:extLst>
          </p:cNvPr>
          <p:cNvSpPr txBox="1"/>
          <p:nvPr/>
        </p:nvSpPr>
        <p:spPr>
          <a:xfrm>
            <a:off x="6545603" y="3698543"/>
            <a:ext cx="2628291" cy="830997"/>
          </a:xfrm>
          <a:prstGeom prst="rect">
            <a:avLst/>
          </a:prstGeom>
          <a:solidFill>
            <a:schemeClr val="accent3">
              <a:lumMod val="20000"/>
              <a:lumOff val="80000"/>
            </a:schemeClr>
          </a:solidFill>
        </p:spPr>
        <p:txBody>
          <a:bodyPr wrap="square" rtlCol="0">
            <a:spAutoFit/>
          </a:bodyPr>
          <a:lstStyle/>
          <a:p>
            <a:pPr algn="ctr"/>
            <a:r>
              <a:rPr lang="es-ES" sz="1600" b="1" dirty="0" smtClean="0">
                <a:solidFill>
                  <a:prstClr val="black"/>
                </a:solidFill>
                <a:latin typeface="Book Antiqua" panose="02040602050305030304" pitchFamily="18" charset="0"/>
              </a:rPr>
              <a:t>En un humilde establo en el pueblo de Belén, nace Jesús, nuestro Salvador.</a:t>
            </a:r>
            <a:endParaRPr lang="es-CL" sz="1600" b="1" dirty="0">
              <a:solidFill>
                <a:prstClr val="black"/>
              </a:solidFill>
              <a:latin typeface="Book Antiqua" panose="02040602050305030304" pitchFamily="18" charset="0"/>
            </a:endParaRPr>
          </a:p>
        </p:txBody>
      </p:sp>
      <p:pic>
        <p:nvPicPr>
          <p:cNvPr id="4" name="Imagen 3"/>
          <p:cNvPicPr>
            <a:picLocks noChangeAspect="1"/>
          </p:cNvPicPr>
          <p:nvPr/>
        </p:nvPicPr>
        <p:blipFill>
          <a:blip r:embed="rId5"/>
          <a:stretch>
            <a:fillRect/>
          </a:stretch>
        </p:blipFill>
        <p:spPr>
          <a:xfrm>
            <a:off x="6545604" y="864336"/>
            <a:ext cx="2598395" cy="2631844"/>
          </a:xfrm>
          <a:prstGeom prst="rect">
            <a:avLst/>
          </a:prstGeom>
        </p:spPr>
      </p:pic>
    </p:spTree>
    <p:extLst>
      <p:ext uri="{BB962C8B-B14F-4D97-AF65-F5344CB8AC3E}">
        <p14:creationId xmlns:p14="http://schemas.microsoft.com/office/powerpoint/2010/main" val="41295595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2" descr="logo FCH"/>
          <p:cNvPicPr>
            <a:picLocks noChangeAspect="1" noChangeArrowheads="1"/>
          </p:cNvPicPr>
          <p:nvPr/>
        </p:nvPicPr>
        <p:blipFill>
          <a:blip r:embed="rId2">
            <a:extLst>
              <a:ext uri="{28A0092B-C50C-407E-A947-70E740481C1C}">
                <a14:useLocalDpi xmlns:a14="http://schemas.microsoft.com/office/drawing/2010/main" val="0"/>
              </a:ext>
            </a:extLst>
          </a:blip>
          <a:srcRect l="50275"/>
          <a:stretch>
            <a:fillRect/>
          </a:stretch>
        </p:blipFill>
        <p:spPr bwMode="auto">
          <a:xfrm>
            <a:off x="3175" y="0"/>
            <a:ext cx="1484613" cy="394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 xmlns:a16="http://schemas.microsoft.com/office/drawing/2014/main" id="{C705BC46-DDCC-4648-948A-257C26D4DEE9}"/>
              </a:ext>
            </a:extLst>
          </p:cNvPr>
          <p:cNvSpPr/>
          <p:nvPr/>
        </p:nvSpPr>
        <p:spPr>
          <a:xfrm>
            <a:off x="82905" y="5093291"/>
            <a:ext cx="9045972" cy="2062103"/>
          </a:xfrm>
          <a:prstGeom prst="rect">
            <a:avLst/>
          </a:prstGeom>
          <a:solidFill>
            <a:schemeClr val="accent5">
              <a:lumMod val="20000"/>
              <a:lumOff val="80000"/>
            </a:schemeClr>
          </a:solidFill>
        </p:spPr>
        <p:txBody>
          <a:bodyPr wrap="square">
            <a:spAutoFit/>
          </a:bodyPr>
          <a:lstStyle/>
          <a:p>
            <a:pPr algn="just"/>
            <a:r>
              <a:rPr lang="es-CL" sz="1600" u="sng" dirty="0">
                <a:solidFill>
                  <a:prstClr val="black"/>
                </a:solidFill>
                <a:latin typeface="Book Antiqua" panose="02040602050305030304" pitchFamily="18" charset="0"/>
              </a:rPr>
              <a:t>Compromiso: </a:t>
            </a:r>
          </a:p>
          <a:p>
            <a:pPr algn="just"/>
            <a:r>
              <a:rPr lang="es-CL" sz="1600" dirty="0">
                <a:solidFill>
                  <a:prstClr val="black"/>
                </a:solidFill>
                <a:latin typeface="Book Antiqua" panose="02040602050305030304" pitchFamily="18" charset="0"/>
              </a:rPr>
              <a:t>Hoy, María me invita a que como marianista: Reconozca y escriba cuál es mi luz que debo compartir con los demás y que durante el día destine cinco minutos para agradecer por eso. Que sea capaz de reconocer la luz que tienen otras personas, lo agradezca y me deje iluminar por ella. </a:t>
            </a:r>
          </a:p>
          <a:p>
            <a:pPr algn="just"/>
            <a:endParaRPr lang="es-CL" sz="1600" dirty="0">
              <a:solidFill>
                <a:prstClr val="black"/>
              </a:solidFill>
              <a:latin typeface="Book Antiqua" panose="02040602050305030304" pitchFamily="18" charset="0"/>
              <a:ea typeface="Times New Roman" panose="02020603050405020304" pitchFamily="18" charset="0"/>
            </a:endParaRPr>
          </a:p>
          <a:p>
            <a:pPr algn="just"/>
            <a:r>
              <a:rPr lang="es-CL" sz="1600" u="sng" dirty="0">
                <a:solidFill>
                  <a:prstClr val="black"/>
                </a:solidFill>
                <a:latin typeface="Book Antiqua" panose="02040602050305030304" pitchFamily="18" charset="0"/>
                <a:ea typeface="Times New Roman" panose="02020603050405020304" pitchFamily="18" charset="0"/>
              </a:rPr>
              <a:t>Encomendamos este día diciendo junto al Padre Chaminade:</a:t>
            </a:r>
            <a:endParaRPr lang="es-CL" sz="1600" dirty="0">
              <a:solidFill>
                <a:prstClr val="black"/>
              </a:solidFill>
              <a:latin typeface="Book Antiqua" panose="02040602050305030304" pitchFamily="18" charset="0"/>
              <a:ea typeface="Times New Roman" panose="02020603050405020304" pitchFamily="18" charset="0"/>
            </a:endParaRPr>
          </a:p>
          <a:p>
            <a:pPr algn="just"/>
            <a:r>
              <a:rPr lang="es-CL" sz="1600" b="1" i="1" dirty="0">
                <a:solidFill>
                  <a:prstClr val="black"/>
                </a:solidFill>
                <a:latin typeface="Book Antiqua" panose="02040602050305030304" pitchFamily="18" charset="0"/>
              </a:rPr>
              <a:t>“Todos los tiempos de la Iglesia están marcados por los combates y los triunfos de nuestra Madre”</a:t>
            </a:r>
            <a:r>
              <a:rPr lang="es-CL" sz="1600" dirty="0">
                <a:solidFill>
                  <a:prstClr val="black"/>
                </a:solidFill>
                <a:latin typeface="Book Antiqua" panose="02040602050305030304" pitchFamily="18" charset="0"/>
              </a:rPr>
              <a:t> (P. Chaminade) </a:t>
            </a:r>
            <a:r>
              <a:rPr lang="es-CL" sz="1600" dirty="0" smtClean="0">
                <a:solidFill>
                  <a:prstClr val="black"/>
                </a:solidFill>
                <a:latin typeface="Book Antiqua" panose="02040602050305030304" pitchFamily="18" charset="0"/>
              </a:rPr>
              <a:t>. </a:t>
            </a:r>
            <a:r>
              <a:rPr lang="es-CL" sz="1600" b="1" dirty="0" smtClean="0">
                <a:solidFill>
                  <a:prstClr val="black"/>
                </a:solidFill>
                <a:latin typeface="Book Antiqua" panose="02040602050305030304" pitchFamily="18" charset="0"/>
              </a:rPr>
              <a:t>“Santa María del Pilar…”</a:t>
            </a:r>
            <a:endParaRPr lang="es-CL" sz="1600" b="1" dirty="0">
              <a:solidFill>
                <a:prstClr val="black"/>
              </a:solidFill>
              <a:latin typeface="Book Antiqua" panose="02040602050305030304" pitchFamily="18" charset="0"/>
            </a:endParaRPr>
          </a:p>
        </p:txBody>
      </p:sp>
      <p:pic>
        <p:nvPicPr>
          <p:cNvPr id="1029" name="Picture 5" descr="page7image13043392">
            <a:extLst>
              <a:ext uri="{FF2B5EF4-FFF2-40B4-BE49-F238E27FC236}">
                <a16:creationId xmlns="" xmlns:a16="http://schemas.microsoft.com/office/drawing/2014/main" id="{338631AD-C0B8-3242-9AB4-9BB99F65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34963"/>
            <a:ext cx="42672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7image13043584">
            <a:extLst>
              <a:ext uri="{FF2B5EF4-FFF2-40B4-BE49-F238E27FC236}">
                <a16:creationId xmlns="" xmlns:a16="http://schemas.microsoft.com/office/drawing/2014/main" id="{28ACE074-A433-C644-8145-B90746715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34963"/>
            <a:ext cx="304800" cy="3683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8176E904-83B6-B4C6-2F64-6D58902A60C7}"/>
              </a:ext>
            </a:extLst>
          </p:cNvPr>
          <p:cNvSpPr/>
          <p:nvPr/>
        </p:nvSpPr>
        <p:spPr>
          <a:xfrm>
            <a:off x="1815152" y="33339"/>
            <a:ext cx="4408227" cy="584775"/>
          </a:xfrm>
          <a:prstGeom prst="rect">
            <a:avLst/>
          </a:prstGeom>
          <a:solidFill>
            <a:schemeClr val="accent5">
              <a:lumMod val="20000"/>
              <a:lumOff val="80000"/>
            </a:schemeClr>
          </a:solidFill>
        </p:spPr>
        <p:txBody>
          <a:bodyPr wrap="square">
            <a:spAutoFit/>
          </a:bodyPr>
          <a:lstStyle/>
          <a:p>
            <a:pPr algn="ctr"/>
            <a:endParaRPr lang="es-CL" sz="1600" b="1" u="sng" dirty="0">
              <a:solidFill>
                <a:prstClr val="black"/>
              </a:solidFill>
              <a:latin typeface="Book Antiqua" panose="02040602050305030304" pitchFamily="18" charset="0"/>
              <a:ea typeface="Times New Roman" panose="02020603050405020304" pitchFamily="18" charset="0"/>
            </a:endParaRPr>
          </a:p>
          <a:p>
            <a:pPr algn="ctr"/>
            <a:r>
              <a:rPr lang="es-ES" sz="1600" b="1" u="sng" dirty="0" smtClean="0">
                <a:solidFill>
                  <a:prstClr val="black"/>
                </a:solidFill>
                <a:latin typeface="Book Antiqua" panose="02040602050305030304" pitchFamily="18" charset="0"/>
                <a:ea typeface="Times New Roman" panose="02020603050405020304" pitchFamily="18" charset="0"/>
              </a:rPr>
              <a:t>Martes  19 de Diciembre</a:t>
            </a:r>
            <a:endParaRPr lang="es-CL" sz="1600" b="1" u="sng" dirty="0">
              <a:solidFill>
                <a:prstClr val="black"/>
              </a:solidFill>
              <a:latin typeface="Book Antiqua" panose="02040602050305030304" pitchFamily="18" charset="0"/>
              <a:ea typeface="Times New Roman" panose="02020603050405020304" pitchFamily="18" charset="0"/>
            </a:endParaRPr>
          </a:p>
        </p:txBody>
      </p:sp>
      <p:sp>
        <p:nvSpPr>
          <p:cNvPr id="5" name="Rectángulo 4">
            <a:extLst>
              <a:ext uri="{FF2B5EF4-FFF2-40B4-BE49-F238E27FC236}">
                <a16:creationId xmlns="" xmlns:a16="http://schemas.microsoft.com/office/drawing/2014/main" id="{CE15F132-150C-FCBB-B36A-9E135E14DAA7}"/>
              </a:ext>
            </a:extLst>
          </p:cNvPr>
          <p:cNvSpPr/>
          <p:nvPr/>
        </p:nvSpPr>
        <p:spPr>
          <a:xfrm>
            <a:off x="126999" y="576921"/>
            <a:ext cx="6572094" cy="1569660"/>
          </a:xfrm>
          <a:prstGeom prst="rect">
            <a:avLst/>
          </a:prstGeom>
          <a:solidFill>
            <a:schemeClr val="accent4">
              <a:lumMod val="20000"/>
              <a:lumOff val="80000"/>
            </a:schemeClr>
          </a:solidFill>
        </p:spPr>
        <p:txBody>
          <a:bodyPr wrap="square">
            <a:spAutoFit/>
          </a:bodyPr>
          <a:lstStyle/>
          <a:p>
            <a:pPr algn="just"/>
            <a:r>
              <a:rPr lang="es-CL" sz="1600" dirty="0">
                <a:solidFill>
                  <a:prstClr val="black"/>
                </a:solidFill>
                <a:latin typeface="Book Antiqua" panose="02040602050305030304" pitchFamily="18" charset="0"/>
              </a:rPr>
              <a:t>María, en este día queremos pedirte que nos hagas luz para todas las personas, para que juntos iluminemos nuestro mundo. </a:t>
            </a:r>
          </a:p>
          <a:p>
            <a:pPr algn="just"/>
            <a:endParaRPr lang="es-CL" sz="1600" b="1" u="sng" dirty="0">
              <a:solidFill>
                <a:prstClr val="black"/>
              </a:solidFill>
              <a:latin typeface="Book Antiqua" panose="02040602050305030304" pitchFamily="18" charset="0"/>
              <a:ea typeface="Times New Roman" panose="02020603050405020304" pitchFamily="18" charset="0"/>
            </a:endParaRPr>
          </a:p>
          <a:p>
            <a:pPr algn="just"/>
            <a:r>
              <a:rPr lang="es-CL" sz="1600" u="sng" dirty="0">
                <a:solidFill>
                  <a:prstClr val="black"/>
                </a:solidFill>
                <a:latin typeface="Book Antiqua" panose="02040602050305030304" pitchFamily="18" charset="0"/>
                <a:ea typeface="Times New Roman" panose="02020603050405020304" pitchFamily="18" charset="0"/>
              </a:rPr>
              <a:t>Inicio: </a:t>
            </a:r>
          </a:p>
          <a:p>
            <a:pPr algn="just"/>
            <a:r>
              <a:rPr lang="es-CL" sz="1600" dirty="0">
                <a:solidFill>
                  <a:prstClr val="black"/>
                </a:solidFill>
                <a:latin typeface="Book Antiqua" panose="02040602050305030304" pitchFamily="18" charset="0"/>
                <a:ea typeface="Times New Roman" panose="02020603050405020304" pitchFamily="18" charset="0"/>
              </a:rPr>
              <a:t>Los invitamos a iniciar esta jornada de trabajo escolar: </a:t>
            </a:r>
          </a:p>
          <a:p>
            <a:pPr algn="just"/>
            <a:r>
              <a:rPr lang="es-CL" sz="1600" b="1" i="1" dirty="0">
                <a:solidFill>
                  <a:prstClr val="black"/>
                </a:solidFill>
                <a:latin typeface="Book Antiqua" panose="02040602050305030304" pitchFamily="18" charset="0"/>
                <a:ea typeface="Times New Roman" panose="02020603050405020304" pitchFamily="18" charset="0"/>
              </a:rPr>
              <a:t>“En el nombre del Padre, del Hijo y del Espíritu Santo”.</a:t>
            </a:r>
            <a:r>
              <a:rPr lang="es-CL" sz="1600" b="1" dirty="0">
                <a:solidFill>
                  <a:prstClr val="black"/>
                </a:solidFill>
                <a:latin typeface="Book Antiqua" panose="02040602050305030304" pitchFamily="18" charset="0"/>
                <a:ea typeface="Times New Roman" panose="02020603050405020304" pitchFamily="18" charset="0"/>
              </a:rPr>
              <a:t> Amén.</a:t>
            </a:r>
          </a:p>
        </p:txBody>
      </p:sp>
      <p:sp>
        <p:nvSpPr>
          <p:cNvPr id="6" name="Rectángulo 5">
            <a:extLst>
              <a:ext uri="{FF2B5EF4-FFF2-40B4-BE49-F238E27FC236}">
                <a16:creationId xmlns="" xmlns:a16="http://schemas.microsoft.com/office/drawing/2014/main" id="{3F4CB604-F2AA-7700-0523-A1EDF2723A2E}"/>
              </a:ext>
            </a:extLst>
          </p:cNvPr>
          <p:cNvSpPr/>
          <p:nvPr/>
        </p:nvSpPr>
        <p:spPr>
          <a:xfrm>
            <a:off x="98028" y="2177359"/>
            <a:ext cx="6572094" cy="2862322"/>
          </a:xfrm>
          <a:prstGeom prst="rect">
            <a:avLst/>
          </a:prstGeom>
          <a:solidFill>
            <a:schemeClr val="accent6">
              <a:lumMod val="20000"/>
              <a:lumOff val="80000"/>
            </a:schemeClr>
          </a:solidFill>
        </p:spPr>
        <p:txBody>
          <a:bodyPr wrap="square">
            <a:spAutoFit/>
          </a:bodyPr>
          <a:lstStyle/>
          <a:p>
            <a:pPr algn="just"/>
            <a:r>
              <a:rPr lang="es-CL" u="sng" dirty="0">
                <a:solidFill>
                  <a:prstClr val="black"/>
                </a:solidFill>
                <a:latin typeface="Book Antiqua" panose="02040602050305030304" pitchFamily="18" charset="0"/>
                <a:ea typeface="Times New Roman" panose="02020603050405020304" pitchFamily="18" charset="0"/>
              </a:rPr>
              <a:t>Texto Bíblico:</a:t>
            </a:r>
            <a:r>
              <a:rPr lang="es-CL" dirty="0">
                <a:solidFill>
                  <a:prstClr val="black"/>
                </a:solidFill>
                <a:latin typeface="Book Antiqua" panose="02040602050305030304" pitchFamily="18" charset="0"/>
                <a:ea typeface="Times New Roman" panose="02020603050405020304" pitchFamily="18" charset="0"/>
              </a:rPr>
              <a:t> Del Evangelio de Mateo 5, 14-16</a:t>
            </a:r>
          </a:p>
          <a:p>
            <a:pPr algn="just"/>
            <a:r>
              <a:rPr lang="es-CL" b="1" i="1" dirty="0">
                <a:solidFill>
                  <a:prstClr val="black"/>
                </a:solidFill>
                <a:latin typeface="Book Antiqua" panose="02040602050305030304" pitchFamily="18" charset="0"/>
              </a:rPr>
              <a:t>“...Ustedes son la luz del mundo. No se puede ocultar una ciudad </a:t>
            </a:r>
          </a:p>
          <a:p>
            <a:pPr algn="just"/>
            <a:r>
              <a:rPr lang="es-CL" b="1" i="1" dirty="0">
                <a:solidFill>
                  <a:prstClr val="black"/>
                </a:solidFill>
                <a:latin typeface="Book Antiqua" panose="02040602050305030304" pitchFamily="18" charset="0"/>
              </a:rPr>
              <a:t>construida sobe la montaña”. “Tampoco se enciende una lámpara y se pone bajo un cajón, sino sobre el candelero para que alumbre a todos a los que están en la casa. Del mismo modo brille la luz de ustedes delante de los demás, para que, viendo sus buenas obras, den gloria al Padre que está en los cielos”. </a:t>
            </a:r>
          </a:p>
          <a:p>
            <a:pPr algn="r"/>
            <a:r>
              <a:rPr lang="es-CL" b="1" i="1" dirty="0">
                <a:solidFill>
                  <a:srgbClr val="000000"/>
                </a:solidFill>
                <a:latin typeface="Book Antiqua" panose="02040602050305030304" pitchFamily="18" charset="0"/>
              </a:rPr>
              <a:t>Palabra de Dios.</a:t>
            </a:r>
          </a:p>
        </p:txBody>
      </p:sp>
      <p:sp>
        <p:nvSpPr>
          <p:cNvPr id="3" name="CuadroTexto 2">
            <a:extLst>
              <a:ext uri="{FF2B5EF4-FFF2-40B4-BE49-F238E27FC236}">
                <a16:creationId xmlns="" xmlns:a16="http://schemas.microsoft.com/office/drawing/2014/main" id="{0C145906-BD41-7616-5FE0-0B9D3A76F253}"/>
              </a:ext>
            </a:extLst>
          </p:cNvPr>
          <p:cNvSpPr txBox="1"/>
          <p:nvPr/>
        </p:nvSpPr>
        <p:spPr>
          <a:xfrm>
            <a:off x="6699094" y="3670576"/>
            <a:ext cx="2429784" cy="1323439"/>
          </a:xfrm>
          <a:prstGeom prst="rect">
            <a:avLst/>
          </a:prstGeom>
          <a:solidFill>
            <a:schemeClr val="accent3">
              <a:lumMod val="20000"/>
              <a:lumOff val="80000"/>
            </a:schemeClr>
          </a:solidFill>
        </p:spPr>
        <p:txBody>
          <a:bodyPr wrap="square" rtlCol="0">
            <a:spAutoFit/>
          </a:bodyPr>
          <a:lstStyle/>
          <a:p>
            <a:pPr algn="ctr"/>
            <a:r>
              <a:rPr lang="es-ES" sz="1600" b="1" dirty="0" smtClean="0">
                <a:solidFill>
                  <a:prstClr val="black"/>
                </a:solidFill>
                <a:latin typeface="Book Antiqua" panose="02040602050305030304" pitchFamily="18" charset="0"/>
              </a:rPr>
              <a:t>Dispongamos nuestro corazón para recibir a Jesús que quiere llegar esta navidad a cada uno de nosotros.</a:t>
            </a:r>
            <a:endParaRPr lang="es-CL" sz="1600" b="1" dirty="0">
              <a:solidFill>
                <a:prstClr val="black"/>
              </a:solidFill>
              <a:latin typeface="Book Antiqua" panose="02040602050305030304" pitchFamily="18" charset="0"/>
            </a:endParaRPr>
          </a:p>
        </p:txBody>
      </p:sp>
      <p:pic>
        <p:nvPicPr>
          <p:cNvPr id="4" name="Imagen 3"/>
          <p:cNvPicPr>
            <a:picLocks noChangeAspect="1"/>
          </p:cNvPicPr>
          <p:nvPr/>
        </p:nvPicPr>
        <p:blipFill>
          <a:blip r:embed="rId5"/>
          <a:stretch>
            <a:fillRect/>
          </a:stretch>
        </p:blipFill>
        <p:spPr>
          <a:xfrm>
            <a:off x="6670122" y="921627"/>
            <a:ext cx="2404243" cy="2404243"/>
          </a:xfrm>
          <a:prstGeom prst="rect">
            <a:avLst/>
          </a:prstGeom>
        </p:spPr>
      </p:pic>
    </p:spTree>
    <p:extLst>
      <p:ext uri="{BB962C8B-B14F-4D97-AF65-F5344CB8AC3E}">
        <p14:creationId xmlns:p14="http://schemas.microsoft.com/office/powerpoint/2010/main" val="27954347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9331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1206</Words>
  <Application>Microsoft Office PowerPoint</Application>
  <PresentationFormat>Presentación en pantalla (4:3)</PresentationFormat>
  <Paragraphs>94</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Book Antiqua</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 2011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PASTORAL  MARIANISTA</dc:title>
  <dc:creator>Ivan Rodrigo Garces Salas</dc:creator>
  <cp:lastModifiedBy>Erasmo Cordero</cp:lastModifiedBy>
  <cp:revision>78</cp:revision>
  <cp:lastPrinted>2017-04-21T17:55:27Z</cp:lastPrinted>
  <dcterms:created xsi:type="dcterms:W3CDTF">2017-03-24T11:52:02Z</dcterms:created>
  <dcterms:modified xsi:type="dcterms:W3CDTF">2023-12-11T11:14:13Z</dcterms:modified>
</cp:coreProperties>
</file>