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2" r:id="rId4"/>
    <p:sldId id="263" r:id="rId5"/>
    <p:sldId id="264" r:id="rId6"/>
    <p:sldId id="265" r:id="rId7"/>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FFCCCC"/>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DA6988-9EF0-4CA3-904A-9D5C2D7E24BD}" v="4562" dt="2023-03-25T08:21:26.033"/>
    <p1510:client id="{DA1575BA-97F1-7D16-7189-C8E67BC2F380}" v="1" dt="2023-03-25T08:33:42.7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BA90FD-2E58-4BCE-803B-2969B8C94F4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0464DA41-30E3-468F-A2C9-B92A4B151E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BDD4E3CF-C323-45BB-A814-3F82DA4DC0D8}"/>
              </a:ext>
            </a:extLst>
          </p:cNvPr>
          <p:cNvSpPr>
            <a:spLocks noGrp="1"/>
          </p:cNvSpPr>
          <p:nvPr>
            <p:ph type="dt" sz="half" idx="10"/>
          </p:nvPr>
        </p:nvSpPr>
        <p:spPr/>
        <p:txBody>
          <a:bodyPr/>
          <a:lstStyle/>
          <a:p>
            <a:fld id="{C0777F48-E6DB-418C-AC01-A35A583C0619}" type="datetimeFigureOut">
              <a:rPr lang="es-CL" smtClean="0"/>
              <a:t>10-04-2023</a:t>
            </a:fld>
            <a:endParaRPr lang="es-CL"/>
          </a:p>
        </p:txBody>
      </p:sp>
      <p:sp>
        <p:nvSpPr>
          <p:cNvPr id="5" name="Marcador de pie de página 4">
            <a:extLst>
              <a:ext uri="{FF2B5EF4-FFF2-40B4-BE49-F238E27FC236}">
                <a16:creationId xmlns:a16="http://schemas.microsoft.com/office/drawing/2014/main" id="{30DC5773-9B34-48A9-BDD8-7121B51D50B4}"/>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A5972CCD-DD4A-47B9-B38F-DDF824A56467}"/>
              </a:ext>
            </a:extLst>
          </p:cNvPr>
          <p:cNvSpPr>
            <a:spLocks noGrp="1"/>
          </p:cNvSpPr>
          <p:nvPr>
            <p:ph type="sldNum" sz="quarter" idx="12"/>
          </p:nvPr>
        </p:nvSpPr>
        <p:spPr/>
        <p:txBody>
          <a:bodyPr/>
          <a:lstStyle/>
          <a:p>
            <a:fld id="{D268CD8F-4E22-4A4F-8F95-85810A99D3E9}" type="slidenum">
              <a:rPr lang="es-CL" smtClean="0"/>
              <a:t>‹Nº›</a:t>
            </a:fld>
            <a:endParaRPr lang="es-CL"/>
          </a:p>
        </p:txBody>
      </p:sp>
    </p:spTree>
    <p:extLst>
      <p:ext uri="{BB962C8B-B14F-4D97-AF65-F5344CB8AC3E}">
        <p14:creationId xmlns:p14="http://schemas.microsoft.com/office/powerpoint/2010/main" val="530618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633446-9C1E-4FDD-98D4-33CB6A183887}"/>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FDADB8AD-E60A-47CC-B49B-C01A6B061886}"/>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3DD3DB97-CA86-45A9-9E02-01DEAA26DE1C}"/>
              </a:ext>
            </a:extLst>
          </p:cNvPr>
          <p:cNvSpPr>
            <a:spLocks noGrp="1"/>
          </p:cNvSpPr>
          <p:nvPr>
            <p:ph type="dt" sz="half" idx="10"/>
          </p:nvPr>
        </p:nvSpPr>
        <p:spPr/>
        <p:txBody>
          <a:bodyPr/>
          <a:lstStyle/>
          <a:p>
            <a:fld id="{C0777F48-E6DB-418C-AC01-A35A583C0619}" type="datetimeFigureOut">
              <a:rPr lang="es-CL" smtClean="0"/>
              <a:t>10-04-2023</a:t>
            </a:fld>
            <a:endParaRPr lang="es-CL"/>
          </a:p>
        </p:txBody>
      </p:sp>
      <p:sp>
        <p:nvSpPr>
          <p:cNvPr id="5" name="Marcador de pie de página 4">
            <a:extLst>
              <a:ext uri="{FF2B5EF4-FFF2-40B4-BE49-F238E27FC236}">
                <a16:creationId xmlns:a16="http://schemas.microsoft.com/office/drawing/2014/main" id="{D70387F8-EC85-4F5E-85C1-26631A63A0AB}"/>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4A938830-E179-4060-A1A9-4618F72F4272}"/>
              </a:ext>
            </a:extLst>
          </p:cNvPr>
          <p:cNvSpPr>
            <a:spLocks noGrp="1"/>
          </p:cNvSpPr>
          <p:nvPr>
            <p:ph type="sldNum" sz="quarter" idx="12"/>
          </p:nvPr>
        </p:nvSpPr>
        <p:spPr/>
        <p:txBody>
          <a:bodyPr/>
          <a:lstStyle/>
          <a:p>
            <a:fld id="{D268CD8F-4E22-4A4F-8F95-85810A99D3E9}" type="slidenum">
              <a:rPr lang="es-CL" smtClean="0"/>
              <a:t>‹Nº›</a:t>
            </a:fld>
            <a:endParaRPr lang="es-CL"/>
          </a:p>
        </p:txBody>
      </p:sp>
    </p:spTree>
    <p:extLst>
      <p:ext uri="{BB962C8B-B14F-4D97-AF65-F5344CB8AC3E}">
        <p14:creationId xmlns:p14="http://schemas.microsoft.com/office/powerpoint/2010/main" val="3826541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8DE8535-E9E1-49EF-B87A-ABA6924F732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3E550C1E-112E-4C11-AE38-6447067F03FB}"/>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ACEB7951-2ADA-4957-9885-CCEB579C5659}"/>
              </a:ext>
            </a:extLst>
          </p:cNvPr>
          <p:cNvSpPr>
            <a:spLocks noGrp="1"/>
          </p:cNvSpPr>
          <p:nvPr>
            <p:ph type="dt" sz="half" idx="10"/>
          </p:nvPr>
        </p:nvSpPr>
        <p:spPr/>
        <p:txBody>
          <a:bodyPr/>
          <a:lstStyle/>
          <a:p>
            <a:fld id="{C0777F48-E6DB-418C-AC01-A35A583C0619}" type="datetimeFigureOut">
              <a:rPr lang="es-CL" smtClean="0"/>
              <a:t>10-04-2023</a:t>
            </a:fld>
            <a:endParaRPr lang="es-CL"/>
          </a:p>
        </p:txBody>
      </p:sp>
      <p:sp>
        <p:nvSpPr>
          <p:cNvPr id="5" name="Marcador de pie de página 4">
            <a:extLst>
              <a:ext uri="{FF2B5EF4-FFF2-40B4-BE49-F238E27FC236}">
                <a16:creationId xmlns:a16="http://schemas.microsoft.com/office/drawing/2014/main" id="{BF7F1E5A-6D6D-492A-A5BE-3AAE8836728F}"/>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D03EE53F-1657-47E2-B809-33ADD44FA182}"/>
              </a:ext>
            </a:extLst>
          </p:cNvPr>
          <p:cNvSpPr>
            <a:spLocks noGrp="1"/>
          </p:cNvSpPr>
          <p:nvPr>
            <p:ph type="sldNum" sz="quarter" idx="12"/>
          </p:nvPr>
        </p:nvSpPr>
        <p:spPr/>
        <p:txBody>
          <a:bodyPr/>
          <a:lstStyle/>
          <a:p>
            <a:fld id="{D268CD8F-4E22-4A4F-8F95-85810A99D3E9}" type="slidenum">
              <a:rPr lang="es-CL" smtClean="0"/>
              <a:t>‹Nº›</a:t>
            </a:fld>
            <a:endParaRPr lang="es-CL"/>
          </a:p>
        </p:txBody>
      </p:sp>
    </p:spTree>
    <p:extLst>
      <p:ext uri="{BB962C8B-B14F-4D97-AF65-F5344CB8AC3E}">
        <p14:creationId xmlns:p14="http://schemas.microsoft.com/office/powerpoint/2010/main" val="544623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EBC5B5-4F59-432D-A5FD-366CC1643B50}"/>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27EDD17E-42E7-4014-AD3B-36BA6C3754A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1A438929-48EB-4869-8C65-4E37D8A582D3}"/>
              </a:ext>
            </a:extLst>
          </p:cNvPr>
          <p:cNvSpPr>
            <a:spLocks noGrp="1"/>
          </p:cNvSpPr>
          <p:nvPr>
            <p:ph type="dt" sz="half" idx="10"/>
          </p:nvPr>
        </p:nvSpPr>
        <p:spPr/>
        <p:txBody>
          <a:bodyPr/>
          <a:lstStyle/>
          <a:p>
            <a:fld id="{C0777F48-E6DB-418C-AC01-A35A583C0619}" type="datetimeFigureOut">
              <a:rPr lang="es-CL" smtClean="0"/>
              <a:t>10-04-2023</a:t>
            </a:fld>
            <a:endParaRPr lang="es-CL"/>
          </a:p>
        </p:txBody>
      </p:sp>
      <p:sp>
        <p:nvSpPr>
          <p:cNvPr id="5" name="Marcador de pie de página 4">
            <a:extLst>
              <a:ext uri="{FF2B5EF4-FFF2-40B4-BE49-F238E27FC236}">
                <a16:creationId xmlns:a16="http://schemas.microsoft.com/office/drawing/2014/main" id="{A8E0609E-04C9-438E-9D7A-AB8DA48B048F}"/>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D7419559-CBB7-4ECD-B034-E873DD85420F}"/>
              </a:ext>
            </a:extLst>
          </p:cNvPr>
          <p:cNvSpPr>
            <a:spLocks noGrp="1"/>
          </p:cNvSpPr>
          <p:nvPr>
            <p:ph type="sldNum" sz="quarter" idx="12"/>
          </p:nvPr>
        </p:nvSpPr>
        <p:spPr/>
        <p:txBody>
          <a:bodyPr/>
          <a:lstStyle/>
          <a:p>
            <a:fld id="{D268CD8F-4E22-4A4F-8F95-85810A99D3E9}" type="slidenum">
              <a:rPr lang="es-CL" smtClean="0"/>
              <a:t>‹Nº›</a:t>
            </a:fld>
            <a:endParaRPr lang="es-CL"/>
          </a:p>
        </p:txBody>
      </p:sp>
    </p:spTree>
    <p:extLst>
      <p:ext uri="{BB962C8B-B14F-4D97-AF65-F5344CB8AC3E}">
        <p14:creationId xmlns:p14="http://schemas.microsoft.com/office/powerpoint/2010/main" val="3075862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F5B7B2-96A9-4D9B-A0E6-66C05EF33A01}"/>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5B9027B2-EEB8-4460-B83C-9957D8D33C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FE7AA2D-9699-406A-B45B-68CD87FA85F6}"/>
              </a:ext>
            </a:extLst>
          </p:cNvPr>
          <p:cNvSpPr>
            <a:spLocks noGrp="1"/>
          </p:cNvSpPr>
          <p:nvPr>
            <p:ph type="dt" sz="half" idx="10"/>
          </p:nvPr>
        </p:nvSpPr>
        <p:spPr/>
        <p:txBody>
          <a:bodyPr/>
          <a:lstStyle/>
          <a:p>
            <a:fld id="{C0777F48-E6DB-418C-AC01-A35A583C0619}" type="datetimeFigureOut">
              <a:rPr lang="es-CL" smtClean="0"/>
              <a:t>10-04-2023</a:t>
            </a:fld>
            <a:endParaRPr lang="es-CL"/>
          </a:p>
        </p:txBody>
      </p:sp>
      <p:sp>
        <p:nvSpPr>
          <p:cNvPr id="5" name="Marcador de pie de página 4">
            <a:extLst>
              <a:ext uri="{FF2B5EF4-FFF2-40B4-BE49-F238E27FC236}">
                <a16:creationId xmlns:a16="http://schemas.microsoft.com/office/drawing/2014/main" id="{60513304-2EE4-4D29-B09F-A48A41617AD7}"/>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FD0EB614-D63C-4EE8-98A2-0BACC3F09442}"/>
              </a:ext>
            </a:extLst>
          </p:cNvPr>
          <p:cNvSpPr>
            <a:spLocks noGrp="1"/>
          </p:cNvSpPr>
          <p:nvPr>
            <p:ph type="sldNum" sz="quarter" idx="12"/>
          </p:nvPr>
        </p:nvSpPr>
        <p:spPr/>
        <p:txBody>
          <a:bodyPr/>
          <a:lstStyle/>
          <a:p>
            <a:fld id="{D268CD8F-4E22-4A4F-8F95-85810A99D3E9}" type="slidenum">
              <a:rPr lang="es-CL" smtClean="0"/>
              <a:t>‹Nº›</a:t>
            </a:fld>
            <a:endParaRPr lang="es-CL"/>
          </a:p>
        </p:txBody>
      </p:sp>
    </p:spTree>
    <p:extLst>
      <p:ext uri="{BB962C8B-B14F-4D97-AF65-F5344CB8AC3E}">
        <p14:creationId xmlns:p14="http://schemas.microsoft.com/office/powerpoint/2010/main" val="1845692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5CD51D-36C5-408A-9C73-88D0C76644E8}"/>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21CDE36D-C4F2-4769-958F-A5148A795165}"/>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565017B3-39CF-4B04-B668-67043901653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89AF3807-4CF1-4EFF-B51F-AAA78D4A2421}"/>
              </a:ext>
            </a:extLst>
          </p:cNvPr>
          <p:cNvSpPr>
            <a:spLocks noGrp="1"/>
          </p:cNvSpPr>
          <p:nvPr>
            <p:ph type="dt" sz="half" idx="10"/>
          </p:nvPr>
        </p:nvSpPr>
        <p:spPr/>
        <p:txBody>
          <a:bodyPr/>
          <a:lstStyle/>
          <a:p>
            <a:fld id="{C0777F48-E6DB-418C-AC01-A35A583C0619}" type="datetimeFigureOut">
              <a:rPr lang="es-CL" smtClean="0"/>
              <a:t>10-04-2023</a:t>
            </a:fld>
            <a:endParaRPr lang="es-CL"/>
          </a:p>
        </p:txBody>
      </p:sp>
      <p:sp>
        <p:nvSpPr>
          <p:cNvPr id="6" name="Marcador de pie de página 5">
            <a:extLst>
              <a:ext uri="{FF2B5EF4-FFF2-40B4-BE49-F238E27FC236}">
                <a16:creationId xmlns:a16="http://schemas.microsoft.com/office/drawing/2014/main" id="{FF2ED88C-545F-4F8A-AF0C-C4443BA5F013}"/>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096C8B9F-2775-47E3-902B-87243AEE2931}"/>
              </a:ext>
            </a:extLst>
          </p:cNvPr>
          <p:cNvSpPr>
            <a:spLocks noGrp="1"/>
          </p:cNvSpPr>
          <p:nvPr>
            <p:ph type="sldNum" sz="quarter" idx="12"/>
          </p:nvPr>
        </p:nvSpPr>
        <p:spPr/>
        <p:txBody>
          <a:bodyPr/>
          <a:lstStyle/>
          <a:p>
            <a:fld id="{D268CD8F-4E22-4A4F-8F95-85810A99D3E9}" type="slidenum">
              <a:rPr lang="es-CL" smtClean="0"/>
              <a:t>‹Nº›</a:t>
            </a:fld>
            <a:endParaRPr lang="es-CL"/>
          </a:p>
        </p:txBody>
      </p:sp>
    </p:spTree>
    <p:extLst>
      <p:ext uri="{BB962C8B-B14F-4D97-AF65-F5344CB8AC3E}">
        <p14:creationId xmlns:p14="http://schemas.microsoft.com/office/powerpoint/2010/main" val="648557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10FADA-7B54-478E-B968-9FECCD99990B}"/>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21C37521-DAB4-4566-A4B4-3843F2761D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C44136AA-894C-4632-928A-D89AF5A577F2}"/>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EC540F25-B2CC-4578-9983-A0A2896103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58409314-CBAD-469E-A068-674E62922CA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1E38283B-02CF-4C97-A812-232704ECC8CA}"/>
              </a:ext>
            </a:extLst>
          </p:cNvPr>
          <p:cNvSpPr>
            <a:spLocks noGrp="1"/>
          </p:cNvSpPr>
          <p:nvPr>
            <p:ph type="dt" sz="half" idx="10"/>
          </p:nvPr>
        </p:nvSpPr>
        <p:spPr/>
        <p:txBody>
          <a:bodyPr/>
          <a:lstStyle/>
          <a:p>
            <a:fld id="{C0777F48-E6DB-418C-AC01-A35A583C0619}" type="datetimeFigureOut">
              <a:rPr lang="es-CL" smtClean="0"/>
              <a:t>10-04-2023</a:t>
            </a:fld>
            <a:endParaRPr lang="es-CL"/>
          </a:p>
        </p:txBody>
      </p:sp>
      <p:sp>
        <p:nvSpPr>
          <p:cNvPr id="8" name="Marcador de pie de página 7">
            <a:extLst>
              <a:ext uri="{FF2B5EF4-FFF2-40B4-BE49-F238E27FC236}">
                <a16:creationId xmlns:a16="http://schemas.microsoft.com/office/drawing/2014/main" id="{A1976E16-F6D1-42A6-B204-07C2D5C9EE71}"/>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B53EEBFA-7E4F-4DDA-A0BF-D7C55F863581}"/>
              </a:ext>
            </a:extLst>
          </p:cNvPr>
          <p:cNvSpPr>
            <a:spLocks noGrp="1"/>
          </p:cNvSpPr>
          <p:nvPr>
            <p:ph type="sldNum" sz="quarter" idx="12"/>
          </p:nvPr>
        </p:nvSpPr>
        <p:spPr/>
        <p:txBody>
          <a:bodyPr/>
          <a:lstStyle/>
          <a:p>
            <a:fld id="{D268CD8F-4E22-4A4F-8F95-85810A99D3E9}" type="slidenum">
              <a:rPr lang="es-CL" smtClean="0"/>
              <a:t>‹Nº›</a:t>
            </a:fld>
            <a:endParaRPr lang="es-CL"/>
          </a:p>
        </p:txBody>
      </p:sp>
    </p:spTree>
    <p:extLst>
      <p:ext uri="{BB962C8B-B14F-4D97-AF65-F5344CB8AC3E}">
        <p14:creationId xmlns:p14="http://schemas.microsoft.com/office/powerpoint/2010/main" val="288501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DB1E45-ECB0-47F1-B1CA-B3E7474995AF}"/>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1FAEFDA7-D2E8-42C5-B3FB-C624D21DF148}"/>
              </a:ext>
            </a:extLst>
          </p:cNvPr>
          <p:cNvSpPr>
            <a:spLocks noGrp="1"/>
          </p:cNvSpPr>
          <p:nvPr>
            <p:ph type="dt" sz="half" idx="10"/>
          </p:nvPr>
        </p:nvSpPr>
        <p:spPr/>
        <p:txBody>
          <a:bodyPr/>
          <a:lstStyle/>
          <a:p>
            <a:fld id="{C0777F48-E6DB-418C-AC01-A35A583C0619}" type="datetimeFigureOut">
              <a:rPr lang="es-CL" smtClean="0"/>
              <a:t>10-04-2023</a:t>
            </a:fld>
            <a:endParaRPr lang="es-CL"/>
          </a:p>
        </p:txBody>
      </p:sp>
      <p:sp>
        <p:nvSpPr>
          <p:cNvPr id="4" name="Marcador de pie de página 3">
            <a:extLst>
              <a:ext uri="{FF2B5EF4-FFF2-40B4-BE49-F238E27FC236}">
                <a16:creationId xmlns:a16="http://schemas.microsoft.com/office/drawing/2014/main" id="{713CB8DE-5C35-4EE0-80A2-AE495DE660C6}"/>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D9BBB365-B430-4DDA-9BB1-3B4A81C3B8B4}"/>
              </a:ext>
            </a:extLst>
          </p:cNvPr>
          <p:cNvSpPr>
            <a:spLocks noGrp="1"/>
          </p:cNvSpPr>
          <p:nvPr>
            <p:ph type="sldNum" sz="quarter" idx="12"/>
          </p:nvPr>
        </p:nvSpPr>
        <p:spPr/>
        <p:txBody>
          <a:bodyPr/>
          <a:lstStyle/>
          <a:p>
            <a:fld id="{D268CD8F-4E22-4A4F-8F95-85810A99D3E9}" type="slidenum">
              <a:rPr lang="es-CL" smtClean="0"/>
              <a:t>‹Nº›</a:t>
            </a:fld>
            <a:endParaRPr lang="es-CL"/>
          </a:p>
        </p:txBody>
      </p:sp>
    </p:spTree>
    <p:extLst>
      <p:ext uri="{BB962C8B-B14F-4D97-AF65-F5344CB8AC3E}">
        <p14:creationId xmlns:p14="http://schemas.microsoft.com/office/powerpoint/2010/main" val="2785262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907D238-49CA-4FC6-846A-D76642FF8567}"/>
              </a:ext>
            </a:extLst>
          </p:cNvPr>
          <p:cNvSpPr>
            <a:spLocks noGrp="1"/>
          </p:cNvSpPr>
          <p:nvPr>
            <p:ph type="dt" sz="half" idx="10"/>
          </p:nvPr>
        </p:nvSpPr>
        <p:spPr/>
        <p:txBody>
          <a:bodyPr/>
          <a:lstStyle/>
          <a:p>
            <a:fld id="{C0777F48-E6DB-418C-AC01-A35A583C0619}" type="datetimeFigureOut">
              <a:rPr lang="es-CL" smtClean="0"/>
              <a:t>10-04-2023</a:t>
            </a:fld>
            <a:endParaRPr lang="es-CL"/>
          </a:p>
        </p:txBody>
      </p:sp>
      <p:sp>
        <p:nvSpPr>
          <p:cNvPr id="3" name="Marcador de pie de página 2">
            <a:extLst>
              <a:ext uri="{FF2B5EF4-FFF2-40B4-BE49-F238E27FC236}">
                <a16:creationId xmlns:a16="http://schemas.microsoft.com/office/drawing/2014/main" id="{D30DDB22-A76D-4A91-9095-91D2655E0CB3}"/>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3EAE7AB9-A52A-4E43-A498-2421C522AA2E}"/>
              </a:ext>
            </a:extLst>
          </p:cNvPr>
          <p:cNvSpPr>
            <a:spLocks noGrp="1"/>
          </p:cNvSpPr>
          <p:nvPr>
            <p:ph type="sldNum" sz="quarter" idx="12"/>
          </p:nvPr>
        </p:nvSpPr>
        <p:spPr/>
        <p:txBody>
          <a:bodyPr/>
          <a:lstStyle/>
          <a:p>
            <a:fld id="{D268CD8F-4E22-4A4F-8F95-85810A99D3E9}" type="slidenum">
              <a:rPr lang="es-CL" smtClean="0"/>
              <a:t>‹Nº›</a:t>
            </a:fld>
            <a:endParaRPr lang="es-CL"/>
          </a:p>
        </p:txBody>
      </p:sp>
    </p:spTree>
    <p:extLst>
      <p:ext uri="{BB962C8B-B14F-4D97-AF65-F5344CB8AC3E}">
        <p14:creationId xmlns:p14="http://schemas.microsoft.com/office/powerpoint/2010/main" val="4099948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F3108A-2EC0-4F36-A585-AC0CEA3ED63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E0F20ECF-02D3-4596-8147-F2CF6A02D7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AB1B9549-86FC-43E6-9097-8F3644AFDF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7D37672-11EE-4F25-B966-4AC524F610A0}"/>
              </a:ext>
            </a:extLst>
          </p:cNvPr>
          <p:cNvSpPr>
            <a:spLocks noGrp="1"/>
          </p:cNvSpPr>
          <p:nvPr>
            <p:ph type="dt" sz="half" idx="10"/>
          </p:nvPr>
        </p:nvSpPr>
        <p:spPr/>
        <p:txBody>
          <a:bodyPr/>
          <a:lstStyle/>
          <a:p>
            <a:fld id="{C0777F48-E6DB-418C-AC01-A35A583C0619}" type="datetimeFigureOut">
              <a:rPr lang="es-CL" smtClean="0"/>
              <a:t>10-04-2023</a:t>
            </a:fld>
            <a:endParaRPr lang="es-CL"/>
          </a:p>
        </p:txBody>
      </p:sp>
      <p:sp>
        <p:nvSpPr>
          <p:cNvPr id="6" name="Marcador de pie de página 5">
            <a:extLst>
              <a:ext uri="{FF2B5EF4-FFF2-40B4-BE49-F238E27FC236}">
                <a16:creationId xmlns:a16="http://schemas.microsoft.com/office/drawing/2014/main" id="{6BFFD09D-5B74-477B-8917-E74FA27FABE9}"/>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7FD7D159-AD4D-4985-A5A2-8F2F6DF4D623}"/>
              </a:ext>
            </a:extLst>
          </p:cNvPr>
          <p:cNvSpPr>
            <a:spLocks noGrp="1"/>
          </p:cNvSpPr>
          <p:nvPr>
            <p:ph type="sldNum" sz="quarter" idx="12"/>
          </p:nvPr>
        </p:nvSpPr>
        <p:spPr/>
        <p:txBody>
          <a:bodyPr/>
          <a:lstStyle/>
          <a:p>
            <a:fld id="{D268CD8F-4E22-4A4F-8F95-85810A99D3E9}" type="slidenum">
              <a:rPr lang="es-CL" smtClean="0"/>
              <a:t>‹Nº›</a:t>
            </a:fld>
            <a:endParaRPr lang="es-CL"/>
          </a:p>
        </p:txBody>
      </p:sp>
    </p:spTree>
    <p:extLst>
      <p:ext uri="{BB962C8B-B14F-4D97-AF65-F5344CB8AC3E}">
        <p14:creationId xmlns:p14="http://schemas.microsoft.com/office/powerpoint/2010/main" val="3431651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B5BE04-929B-4987-A67F-7E3D3CE77FC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5A29725A-2C69-43E3-A875-A0A643D98E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D7316440-C597-485E-A6C4-0DBE575A2B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1B03FAA-7828-4471-BDF7-F14BE65EB4AD}"/>
              </a:ext>
            </a:extLst>
          </p:cNvPr>
          <p:cNvSpPr>
            <a:spLocks noGrp="1"/>
          </p:cNvSpPr>
          <p:nvPr>
            <p:ph type="dt" sz="half" idx="10"/>
          </p:nvPr>
        </p:nvSpPr>
        <p:spPr/>
        <p:txBody>
          <a:bodyPr/>
          <a:lstStyle/>
          <a:p>
            <a:fld id="{C0777F48-E6DB-418C-AC01-A35A583C0619}" type="datetimeFigureOut">
              <a:rPr lang="es-CL" smtClean="0"/>
              <a:t>10-04-2023</a:t>
            </a:fld>
            <a:endParaRPr lang="es-CL"/>
          </a:p>
        </p:txBody>
      </p:sp>
      <p:sp>
        <p:nvSpPr>
          <p:cNvPr id="6" name="Marcador de pie de página 5">
            <a:extLst>
              <a:ext uri="{FF2B5EF4-FFF2-40B4-BE49-F238E27FC236}">
                <a16:creationId xmlns:a16="http://schemas.microsoft.com/office/drawing/2014/main" id="{AF3FDED1-BFFC-42F0-9109-EC366967FD6B}"/>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22138DE8-C68B-4D0C-BFB0-540D17A07FEF}"/>
              </a:ext>
            </a:extLst>
          </p:cNvPr>
          <p:cNvSpPr>
            <a:spLocks noGrp="1"/>
          </p:cNvSpPr>
          <p:nvPr>
            <p:ph type="sldNum" sz="quarter" idx="12"/>
          </p:nvPr>
        </p:nvSpPr>
        <p:spPr/>
        <p:txBody>
          <a:bodyPr/>
          <a:lstStyle/>
          <a:p>
            <a:fld id="{D268CD8F-4E22-4A4F-8F95-85810A99D3E9}" type="slidenum">
              <a:rPr lang="es-CL" smtClean="0"/>
              <a:t>‹Nº›</a:t>
            </a:fld>
            <a:endParaRPr lang="es-CL"/>
          </a:p>
        </p:txBody>
      </p:sp>
    </p:spTree>
    <p:extLst>
      <p:ext uri="{BB962C8B-B14F-4D97-AF65-F5344CB8AC3E}">
        <p14:creationId xmlns:p14="http://schemas.microsoft.com/office/powerpoint/2010/main" val="3559020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BC32DC3-5EDC-4ADB-833C-BEB5365444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FB9BF4A5-CAFC-415F-8A0D-9C91FFAEEC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E68E6EDE-32BC-4581-9015-0425329CC1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77F48-E6DB-418C-AC01-A35A583C0619}" type="datetimeFigureOut">
              <a:rPr lang="es-CL" smtClean="0"/>
              <a:t>10-04-2023</a:t>
            </a:fld>
            <a:endParaRPr lang="es-CL"/>
          </a:p>
        </p:txBody>
      </p:sp>
      <p:sp>
        <p:nvSpPr>
          <p:cNvPr id="5" name="Marcador de pie de página 4">
            <a:extLst>
              <a:ext uri="{FF2B5EF4-FFF2-40B4-BE49-F238E27FC236}">
                <a16:creationId xmlns:a16="http://schemas.microsoft.com/office/drawing/2014/main" id="{A5091F99-B90E-4030-B653-4B91CD2477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F9410184-4CA0-46AA-ADD9-7E5F7D7EEF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68CD8F-4E22-4A4F-8F95-85810A99D3E9}" type="slidenum">
              <a:rPr lang="es-CL" smtClean="0"/>
              <a:t>‹Nº›</a:t>
            </a:fld>
            <a:endParaRPr lang="es-CL"/>
          </a:p>
        </p:txBody>
      </p:sp>
    </p:spTree>
    <p:extLst>
      <p:ext uri="{BB962C8B-B14F-4D97-AF65-F5344CB8AC3E}">
        <p14:creationId xmlns:p14="http://schemas.microsoft.com/office/powerpoint/2010/main" val="13387571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8" name="Triángulo rectángulo 7">
            <a:extLst>
              <a:ext uri="{FF2B5EF4-FFF2-40B4-BE49-F238E27FC236}">
                <a16:creationId xmlns:a16="http://schemas.microsoft.com/office/drawing/2014/main" id="{09112543-34D8-43C8-9CAA-2F9A80877FE5}"/>
              </a:ext>
            </a:extLst>
          </p:cNvPr>
          <p:cNvSpPr/>
          <p:nvPr/>
        </p:nvSpPr>
        <p:spPr>
          <a:xfrm rot="10800000">
            <a:off x="10958285" y="0"/>
            <a:ext cx="1233714" cy="1175657"/>
          </a:xfrm>
          <a:prstGeom prst="rtTriangl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14" name="Imagen 13">
            <a:extLst>
              <a:ext uri="{FF2B5EF4-FFF2-40B4-BE49-F238E27FC236}">
                <a16:creationId xmlns:a16="http://schemas.microsoft.com/office/drawing/2014/main" id="{33F9E693-2E84-4274-BB02-83ECAC7228EB}"/>
              </a:ext>
            </a:extLst>
          </p:cNvPr>
          <p:cNvPicPr>
            <a:picLocks noChangeAspect="1"/>
          </p:cNvPicPr>
          <p:nvPr/>
        </p:nvPicPr>
        <p:blipFill>
          <a:blip r:embed="rId2"/>
          <a:stretch>
            <a:fillRect/>
          </a:stretch>
        </p:blipFill>
        <p:spPr>
          <a:xfrm rot="16200000">
            <a:off x="-27433" y="27435"/>
            <a:ext cx="1255885" cy="1201016"/>
          </a:xfrm>
          <a:prstGeom prst="rect">
            <a:avLst/>
          </a:prstGeom>
        </p:spPr>
      </p:pic>
      <p:sp>
        <p:nvSpPr>
          <p:cNvPr id="16" name="Rectángulo: esquina doblada 15">
            <a:extLst>
              <a:ext uri="{FF2B5EF4-FFF2-40B4-BE49-F238E27FC236}">
                <a16:creationId xmlns:a16="http://schemas.microsoft.com/office/drawing/2014/main" id="{6FB6AF54-E14D-4840-91BD-17F2994B8037}"/>
              </a:ext>
            </a:extLst>
          </p:cNvPr>
          <p:cNvSpPr/>
          <p:nvPr/>
        </p:nvSpPr>
        <p:spPr>
          <a:xfrm>
            <a:off x="6275977" y="627943"/>
            <a:ext cx="4765695" cy="5163257"/>
          </a:xfrm>
          <a:prstGeom prst="foldedCorner">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8" name="Rectángulo: esquina doblada 17">
            <a:extLst>
              <a:ext uri="{FF2B5EF4-FFF2-40B4-BE49-F238E27FC236}">
                <a16:creationId xmlns:a16="http://schemas.microsoft.com/office/drawing/2014/main" id="{B121AE78-2021-4FFD-85AE-9E7577799AD7}"/>
              </a:ext>
            </a:extLst>
          </p:cNvPr>
          <p:cNvSpPr/>
          <p:nvPr/>
        </p:nvSpPr>
        <p:spPr>
          <a:xfrm>
            <a:off x="553447" y="627943"/>
            <a:ext cx="5534976" cy="5899993"/>
          </a:xfrm>
          <a:prstGeom prst="foldedCorner">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5" name="CuadroTexto 24">
            <a:extLst>
              <a:ext uri="{FF2B5EF4-FFF2-40B4-BE49-F238E27FC236}">
                <a16:creationId xmlns:a16="http://schemas.microsoft.com/office/drawing/2014/main" id="{4A006394-213F-438A-81BF-9B66CAFEDFC7}"/>
              </a:ext>
            </a:extLst>
          </p:cNvPr>
          <p:cNvSpPr txBox="1"/>
          <p:nvPr/>
        </p:nvSpPr>
        <p:spPr>
          <a:xfrm>
            <a:off x="6294098" y="805220"/>
            <a:ext cx="4765695" cy="4985980"/>
          </a:xfrm>
          <a:prstGeom prst="rect">
            <a:avLst/>
          </a:prstGeom>
          <a:solidFill>
            <a:schemeClr val="accent2"/>
          </a:solidFill>
        </p:spPr>
        <p:txBody>
          <a:bodyPr wrap="square" lIns="91440" tIns="45720" rIns="91440" bIns="45720" rtlCol="0" anchor="t">
            <a:spAutoFit/>
          </a:bodyPr>
          <a:lstStyle/>
          <a:p>
            <a:pPr algn="ctr"/>
            <a:r>
              <a:rPr lang="es-ES" sz="6000" dirty="0">
                <a:latin typeface="Forte" panose="03060902040502070203" pitchFamily="66" charset="0"/>
              </a:rPr>
              <a:t>Oración</a:t>
            </a:r>
          </a:p>
          <a:p>
            <a:pPr algn="ctr"/>
            <a:r>
              <a:rPr lang="es-ES" sz="6000" dirty="0">
                <a:latin typeface="Forte" panose="03060902040502070203" pitchFamily="66" charset="0"/>
              </a:rPr>
              <a:t>de la mañana</a:t>
            </a:r>
          </a:p>
          <a:p>
            <a:pPr algn="ctr"/>
            <a:r>
              <a:rPr lang="es-ES" sz="6000" dirty="0">
                <a:latin typeface="Forte" panose="03060902040502070203" pitchFamily="66" charset="0"/>
              </a:rPr>
              <a:t> </a:t>
            </a:r>
          </a:p>
          <a:p>
            <a:r>
              <a:rPr lang="es-ES" sz="6000" dirty="0">
                <a:latin typeface="Forte"/>
              </a:rPr>
              <a:t> 10 -  14 abril</a:t>
            </a:r>
          </a:p>
          <a:p>
            <a:r>
              <a:rPr lang="es-ES" sz="6000" dirty="0">
                <a:latin typeface="Forte" panose="03060902040502070203" pitchFamily="66" charset="0"/>
              </a:rPr>
              <a:t>      2023</a:t>
            </a:r>
          </a:p>
          <a:p>
            <a:pPr algn="ctr"/>
            <a:endParaRPr lang="es-CL" dirty="0"/>
          </a:p>
        </p:txBody>
      </p:sp>
      <p:sp>
        <p:nvSpPr>
          <p:cNvPr id="26" name="CuadroTexto 25">
            <a:extLst>
              <a:ext uri="{FF2B5EF4-FFF2-40B4-BE49-F238E27FC236}">
                <a16:creationId xmlns:a16="http://schemas.microsoft.com/office/drawing/2014/main" id="{C9CBAAF6-5FD7-4C7C-97D2-AA1A6B692434}"/>
              </a:ext>
            </a:extLst>
          </p:cNvPr>
          <p:cNvSpPr txBox="1"/>
          <p:nvPr/>
        </p:nvSpPr>
        <p:spPr>
          <a:xfrm>
            <a:off x="5580435" y="6111893"/>
            <a:ext cx="6567929" cy="461665"/>
          </a:xfrm>
          <a:prstGeom prst="rect">
            <a:avLst/>
          </a:prstGeom>
          <a:solidFill>
            <a:schemeClr val="tx2">
              <a:lumMod val="40000"/>
              <a:lumOff val="60000"/>
            </a:schemeClr>
          </a:solidFill>
          <a:ln>
            <a:noFill/>
          </a:ln>
        </p:spPr>
        <p:txBody>
          <a:bodyPr wrap="square" rtlCol="0">
            <a:spAutoFit/>
          </a:bodyPr>
          <a:lstStyle/>
          <a:p>
            <a:r>
              <a:rPr lang="es-ES" sz="2400">
                <a:latin typeface="Rage Italic" panose="03070502040507070304" pitchFamily="66" charset="0"/>
              </a:rPr>
              <a:t>La  Familia Marianista  al cuidado de la Casa Común </a:t>
            </a:r>
            <a:endParaRPr lang="es-CL" sz="2400">
              <a:latin typeface="Rage Italic" panose="03070502040507070304" pitchFamily="66" charset="0"/>
            </a:endParaRPr>
          </a:p>
        </p:txBody>
      </p:sp>
      <p:sp>
        <p:nvSpPr>
          <p:cNvPr id="29" name="Franja diagonal 28">
            <a:extLst>
              <a:ext uri="{FF2B5EF4-FFF2-40B4-BE49-F238E27FC236}">
                <a16:creationId xmlns:a16="http://schemas.microsoft.com/office/drawing/2014/main" id="{5747706B-A683-42B6-98A7-F09EE4C7958B}"/>
              </a:ext>
            </a:extLst>
          </p:cNvPr>
          <p:cNvSpPr/>
          <p:nvPr/>
        </p:nvSpPr>
        <p:spPr>
          <a:xfrm>
            <a:off x="6156353" y="515274"/>
            <a:ext cx="914400" cy="9144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solidFill>
                <a:schemeClr val="tx1"/>
              </a:solidFill>
            </a:endParaRPr>
          </a:p>
        </p:txBody>
      </p:sp>
      <p:sp>
        <p:nvSpPr>
          <p:cNvPr id="30" name="Franja diagonal 29">
            <a:extLst>
              <a:ext uri="{FF2B5EF4-FFF2-40B4-BE49-F238E27FC236}">
                <a16:creationId xmlns:a16="http://schemas.microsoft.com/office/drawing/2014/main" id="{850E9AF5-8157-4618-ABE3-286F1DA2A04E}"/>
              </a:ext>
            </a:extLst>
          </p:cNvPr>
          <p:cNvSpPr/>
          <p:nvPr/>
        </p:nvSpPr>
        <p:spPr>
          <a:xfrm>
            <a:off x="370005" y="587828"/>
            <a:ext cx="914400" cy="9144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solidFill>
                <a:schemeClr val="tx1"/>
              </a:solidFill>
            </a:endParaRPr>
          </a:p>
        </p:txBody>
      </p:sp>
      <p:pic>
        <p:nvPicPr>
          <p:cNvPr id="2" name="Imagen 1">
            <a:extLst>
              <a:ext uri="{FF2B5EF4-FFF2-40B4-BE49-F238E27FC236}">
                <a16:creationId xmlns:a16="http://schemas.microsoft.com/office/drawing/2014/main" id="{9B87BD0B-7BCE-4776-AF67-DA4DC25E46AD}"/>
              </a:ext>
            </a:extLst>
          </p:cNvPr>
          <p:cNvPicPr>
            <a:picLocks noChangeAspect="1"/>
          </p:cNvPicPr>
          <p:nvPr/>
        </p:nvPicPr>
        <p:blipFill>
          <a:blip r:embed="rId3"/>
          <a:stretch>
            <a:fillRect/>
          </a:stretch>
        </p:blipFill>
        <p:spPr>
          <a:xfrm>
            <a:off x="544719" y="1062147"/>
            <a:ext cx="5200130" cy="4615542"/>
          </a:xfrm>
          <a:prstGeom prst="rect">
            <a:avLst/>
          </a:prstGeom>
        </p:spPr>
      </p:pic>
    </p:spTree>
    <p:extLst>
      <p:ext uri="{BB962C8B-B14F-4D97-AF65-F5344CB8AC3E}">
        <p14:creationId xmlns:p14="http://schemas.microsoft.com/office/powerpoint/2010/main" val="4180371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3678F468-EA95-4551-B6F9-3EFB9D24F617}"/>
              </a:ext>
            </a:extLst>
          </p:cNvPr>
          <p:cNvSpPr/>
          <p:nvPr/>
        </p:nvSpPr>
        <p:spPr>
          <a:xfrm rot="20416883">
            <a:off x="39205" y="321251"/>
            <a:ext cx="1867631" cy="65314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CuadroTexto 4">
            <a:extLst>
              <a:ext uri="{FF2B5EF4-FFF2-40B4-BE49-F238E27FC236}">
                <a16:creationId xmlns:a16="http://schemas.microsoft.com/office/drawing/2014/main" id="{5EC01A30-7144-41EB-B621-866181F15649}"/>
              </a:ext>
            </a:extLst>
          </p:cNvPr>
          <p:cNvSpPr txBox="1"/>
          <p:nvPr/>
        </p:nvSpPr>
        <p:spPr>
          <a:xfrm rot="20365651">
            <a:off x="-1752" y="377824"/>
            <a:ext cx="2090057" cy="461665"/>
          </a:xfrm>
          <a:prstGeom prst="rect">
            <a:avLst/>
          </a:prstGeom>
          <a:noFill/>
        </p:spPr>
        <p:txBody>
          <a:bodyPr wrap="square" lIns="91440" tIns="45720" rIns="91440" bIns="45720" rtlCol="0" anchor="t">
            <a:spAutoFit/>
          </a:bodyPr>
          <a:lstStyle/>
          <a:p>
            <a:r>
              <a:rPr lang="es-ES" sz="2400" dirty="0">
                <a:latin typeface="Forte"/>
              </a:rPr>
              <a:t>Lunes  10 </a:t>
            </a:r>
            <a:endParaRPr lang="es-CL" sz="2400" dirty="0">
              <a:latin typeface="Forte" panose="03060902040502070203" pitchFamily="66" charset="0"/>
            </a:endParaRPr>
          </a:p>
        </p:txBody>
      </p:sp>
      <p:sp>
        <p:nvSpPr>
          <p:cNvPr id="6" name="CuadroTexto 5">
            <a:extLst>
              <a:ext uri="{FF2B5EF4-FFF2-40B4-BE49-F238E27FC236}">
                <a16:creationId xmlns:a16="http://schemas.microsoft.com/office/drawing/2014/main" id="{F07DD487-D9A6-4D08-975A-93F2C61A5A03}"/>
              </a:ext>
            </a:extLst>
          </p:cNvPr>
          <p:cNvSpPr txBox="1"/>
          <p:nvPr/>
        </p:nvSpPr>
        <p:spPr>
          <a:xfrm>
            <a:off x="1972146" y="166914"/>
            <a:ext cx="9365627" cy="584775"/>
          </a:xfrm>
          <a:prstGeom prst="rect">
            <a:avLst/>
          </a:prstGeom>
          <a:noFill/>
        </p:spPr>
        <p:txBody>
          <a:bodyPr wrap="square" lIns="91440" tIns="45720" rIns="91440" bIns="45720" rtlCol="0" anchor="t">
            <a:spAutoFit/>
          </a:bodyPr>
          <a:lstStyle/>
          <a:p>
            <a:r>
              <a:rPr lang="es-ES" sz="1600" dirty="0">
                <a:latin typeface="Ink Free"/>
                <a:cs typeface="Calibri"/>
              </a:rPr>
              <a:t>““Mantente siempre en paz, y dile al Señor, con el apóstol, que ni el hambre, ni la sed, ni la desnudez, ni la soledad ni nada te apartará de su amor.”</a:t>
            </a:r>
            <a:r>
              <a:rPr lang="es-ES" sz="1600" dirty="0">
                <a:latin typeface="Ink Free"/>
                <a:ea typeface="+mn-lt"/>
                <a:cs typeface="+mn-lt"/>
              </a:rPr>
              <a:t>" </a:t>
            </a:r>
            <a:r>
              <a:rPr lang="es-ES" sz="1600" dirty="0">
                <a:latin typeface="Ink Free"/>
                <a:cs typeface="Calibri"/>
              </a:rPr>
              <a:t>(Padre Chaminade)</a:t>
            </a:r>
            <a:endParaRPr lang="es-ES" dirty="0"/>
          </a:p>
        </p:txBody>
      </p:sp>
      <p:pic>
        <p:nvPicPr>
          <p:cNvPr id="7" name="Imagen 6">
            <a:extLst>
              <a:ext uri="{FF2B5EF4-FFF2-40B4-BE49-F238E27FC236}">
                <a16:creationId xmlns:a16="http://schemas.microsoft.com/office/drawing/2014/main" id="{E97BFA03-F11E-4A2B-A8EA-31D12E4F6383}"/>
              </a:ext>
            </a:extLst>
          </p:cNvPr>
          <p:cNvPicPr>
            <a:picLocks noChangeAspect="1"/>
          </p:cNvPicPr>
          <p:nvPr/>
        </p:nvPicPr>
        <p:blipFill>
          <a:blip r:embed="rId2">
            <a:clrChange>
              <a:clrFrom>
                <a:srgbClr val="FFFFFF"/>
              </a:clrFrom>
              <a:clrTo>
                <a:srgbClr val="FFFFFF">
                  <a:alpha val="0"/>
                </a:srgbClr>
              </a:clrTo>
            </a:clrChange>
            <a:duotone>
              <a:prstClr val="black"/>
              <a:srgbClr val="FFC000">
                <a:tint val="45000"/>
                <a:satMod val="400000"/>
              </a:srgbClr>
            </a:duotone>
            <a:extLst>
              <a:ext uri="{BEBA8EAE-BF5A-486C-A8C5-ECC9F3942E4B}">
                <a14:imgProps xmlns:a14="http://schemas.microsoft.com/office/drawing/2010/main">
                  <a14:imgLayer r:embed="rId3">
                    <a14:imgEffect>
                      <a14:sharpenSoften amount="-50000"/>
                    </a14:imgEffect>
                    <a14:imgEffect>
                      <a14:saturation sat="0"/>
                    </a14:imgEffect>
                  </a14:imgLayer>
                </a14:imgProps>
              </a:ext>
            </a:extLst>
          </a:blip>
          <a:stretch>
            <a:fillRect/>
          </a:stretch>
        </p:blipFill>
        <p:spPr>
          <a:xfrm flipH="1">
            <a:off x="11104419" y="-53638"/>
            <a:ext cx="717946" cy="885907"/>
          </a:xfrm>
          <a:prstGeom prst="rect">
            <a:avLst/>
          </a:prstGeom>
        </p:spPr>
      </p:pic>
      <p:sp>
        <p:nvSpPr>
          <p:cNvPr id="8" name="Diagrama de flujo: conector 7">
            <a:extLst>
              <a:ext uri="{FF2B5EF4-FFF2-40B4-BE49-F238E27FC236}">
                <a16:creationId xmlns:a16="http://schemas.microsoft.com/office/drawing/2014/main" id="{FB026C32-70BF-456E-9202-CBB3015ACA5F}"/>
              </a:ext>
            </a:extLst>
          </p:cNvPr>
          <p:cNvSpPr/>
          <p:nvPr/>
        </p:nvSpPr>
        <p:spPr>
          <a:xfrm>
            <a:off x="1332579" y="839167"/>
            <a:ext cx="377371" cy="456885"/>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9" name="CuadroTexto 8">
            <a:extLst>
              <a:ext uri="{FF2B5EF4-FFF2-40B4-BE49-F238E27FC236}">
                <a16:creationId xmlns:a16="http://schemas.microsoft.com/office/drawing/2014/main" id="{AC9FE957-7C5C-49D4-97A4-EEAC6E7D4D83}"/>
              </a:ext>
            </a:extLst>
          </p:cNvPr>
          <p:cNvSpPr txBox="1"/>
          <p:nvPr/>
        </p:nvSpPr>
        <p:spPr>
          <a:xfrm>
            <a:off x="1349037" y="832786"/>
            <a:ext cx="553478" cy="461665"/>
          </a:xfrm>
          <a:prstGeom prst="rect">
            <a:avLst/>
          </a:prstGeom>
          <a:noFill/>
        </p:spPr>
        <p:txBody>
          <a:bodyPr wrap="square" rtlCol="0">
            <a:spAutoFit/>
          </a:bodyPr>
          <a:lstStyle/>
          <a:p>
            <a:r>
              <a:rPr lang="es-ES" sz="2400" dirty="0">
                <a:solidFill>
                  <a:schemeClr val="bg1"/>
                </a:solidFill>
              </a:rPr>
              <a:t>1</a:t>
            </a:r>
            <a:endParaRPr lang="es-CL" sz="2400" dirty="0">
              <a:solidFill>
                <a:schemeClr val="bg1"/>
              </a:solidFill>
            </a:endParaRPr>
          </a:p>
        </p:txBody>
      </p:sp>
      <p:sp>
        <p:nvSpPr>
          <p:cNvPr id="11" name="CuadroTexto 10">
            <a:extLst>
              <a:ext uri="{FF2B5EF4-FFF2-40B4-BE49-F238E27FC236}">
                <a16:creationId xmlns:a16="http://schemas.microsoft.com/office/drawing/2014/main" id="{B49E5947-6B0E-4387-A8E6-759B149FCEA0}"/>
              </a:ext>
            </a:extLst>
          </p:cNvPr>
          <p:cNvSpPr txBox="1"/>
          <p:nvPr/>
        </p:nvSpPr>
        <p:spPr>
          <a:xfrm>
            <a:off x="1761277" y="757667"/>
            <a:ext cx="10226862" cy="830997"/>
          </a:xfrm>
          <a:prstGeom prst="rect">
            <a:avLst/>
          </a:prstGeom>
          <a:solidFill>
            <a:schemeClr val="accent4">
              <a:lumMod val="40000"/>
              <a:lumOff val="60000"/>
            </a:schemeClr>
          </a:solidFill>
        </p:spPr>
        <p:txBody>
          <a:bodyPr wrap="square" lIns="91440" tIns="45720" rIns="91440" bIns="45720" anchor="t">
            <a:spAutoFit/>
          </a:bodyPr>
          <a:lstStyle/>
          <a:p>
            <a:r>
              <a:rPr lang="es-ES" sz="1600" dirty="0"/>
              <a:t>Buenos días . Comenzamos esta mañana agradeciendo al señor por un día más de vida , y  le pedimos a María , que nos acompañe en nuestro trabajo , colegio y hogar . Con la alegría de saber que Cristo venció la muerte y camina con nosotros, Iniciamos este encuentro, </a:t>
            </a:r>
            <a:r>
              <a:rPr lang="es-ES" sz="1600" b="1" dirty="0"/>
              <a:t>en el nombre del padre, del hijo, del Espíritu santo. Amen . </a:t>
            </a:r>
            <a:endParaRPr lang="es-CL" sz="1600" b="1" dirty="0"/>
          </a:p>
        </p:txBody>
      </p:sp>
      <p:sp>
        <p:nvSpPr>
          <p:cNvPr id="12" name="CuadroTexto 11">
            <a:extLst>
              <a:ext uri="{FF2B5EF4-FFF2-40B4-BE49-F238E27FC236}">
                <a16:creationId xmlns:a16="http://schemas.microsoft.com/office/drawing/2014/main" id="{C05FAFEB-C4BE-42D8-8144-8508DBE9F0EC}"/>
              </a:ext>
            </a:extLst>
          </p:cNvPr>
          <p:cNvSpPr txBox="1"/>
          <p:nvPr/>
        </p:nvSpPr>
        <p:spPr>
          <a:xfrm>
            <a:off x="288110" y="1052601"/>
            <a:ext cx="45719" cy="456885"/>
          </a:xfrm>
          <a:prstGeom prst="rect">
            <a:avLst/>
          </a:prstGeom>
          <a:solidFill>
            <a:schemeClr val="accent4"/>
          </a:solidFill>
        </p:spPr>
        <p:txBody>
          <a:bodyPr wrap="square" rtlCol="0">
            <a:spAutoFit/>
          </a:bodyPr>
          <a:lstStyle/>
          <a:p>
            <a:endParaRPr lang="es-CL"/>
          </a:p>
        </p:txBody>
      </p:sp>
      <p:sp>
        <p:nvSpPr>
          <p:cNvPr id="14" name="Rectángulo 13">
            <a:extLst>
              <a:ext uri="{FF2B5EF4-FFF2-40B4-BE49-F238E27FC236}">
                <a16:creationId xmlns:a16="http://schemas.microsoft.com/office/drawing/2014/main" id="{533E4744-8C04-4BF4-A5EE-7BF224D002E0}"/>
              </a:ext>
            </a:extLst>
          </p:cNvPr>
          <p:cNvSpPr/>
          <p:nvPr/>
        </p:nvSpPr>
        <p:spPr>
          <a:xfrm rot="19767115">
            <a:off x="-678084" y="973804"/>
            <a:ext cx="2560158" cy="646331"/>
          </a:xfrm>
          <a:prstGeom prst="rect">
            <a:avLst/>
          </a:prstGeom>
          <a:noFill/>
        </p:spPr>
        <p:txBody>
          <a:bodyPr wrap="square" lIns="91440" tIns="45720" rIns="91440" bIns="45720">
            <a:spAutoFit/>
          </a:bodyPr>
          <a:lstStyle/>
          <a:p>
            <a:pPr algn="ctr"/>
            <a:r>
              <a:rPr lang="es-ES" sz="3600" b="1" cap="none" spc="0">
                <a:ln w="12700">
                  <a:solidFill>
                    <a:schemeClr val="tx2">
                      <a:lumMod val="75000"/>
                    </a:schemeClr>
                  </a:solidFill>
                  <a:prstDash val="solid"/>
                </a:ln>
                <a:solidFill>
                  <a:schemeClr val="accent5">
                    <a:lumMod val="20000"/>
                    <a:lumOff val="80000"/>
                  </a:schemeClr>
                </a:solidFill>
                <a:effectLst>
                  <a:outerShdw dist="38100" dir="2640000" algn="bl" rotWithShape="0">
                    <a:schemeClr val="tx2">
                      <a:lumMod val="75000"/>
                    </a:schemeClr>
                  </a:outerShdw>
                </a:effectLst>
                <a:latin typeface="Ink Free" panose="03080402000500000000" pitchFamily="66" charset="0"/>
              </a:rPr>
              <a:t>Inicio</a:t>
            </a:r>
            <a:endParaRPr lang="es-CL" sz="3600" b="1" cap="none" spc="0">
              <a:ln w="12700">
                <a:solidFill>
                  <a:schemeClr val="tx2">
                    <a:lumMod val="75000"/>
                  </a:schemeClr>
                </a:solidFill>
                <a:prstDash val="solid"/>
              </a:ln>
              <a:solidFill>
                <a:schemeClr val="accent5">
                  <a:lumMod val="20000"/>
                  <a:lumOff val="80000"/>
                </a:schemeClr>
              </a:solidFill>
              <a:effectLst>
                <a:outerShdw dist="38100" dir="2640000" algn="bl" rotWithShape="0">
                  <a:schemeClr val="tx2">
                    <a:lumMod val="75000"/>
                  </a:schemeClr>
                </a:outerShdw>
              </a:effectLst>
              <a:latin typeface="Ink Free" panose="03080402000500000000" pitchFamily="66" charset="0"/>
            </a:endParaRPr>
          </a:p>
        </p:txBody>
      </p:sp>
      <p:sp>
        <p:nvSpPr>
          <p:cNvPr id="22" name="Flecha: a la derecha 21">
            <a:extLst>
              <a:ext uri="{FF2B5EF4-FFF2-40B4-BE49-F238E27FC236}">
                <a16:creationId xmlns:a16="http://schemas.microsoft.com/office/drawing/2014/main" id="{7EC63EF4-0B2C-44D2-8141-83DD18D8C56D}"/>
              </a:ext>
            </a:extLst>
          </p:cNvPr>
          <p:cNvSpPr/>
          <p:nvPr/>
        </p:nvSpPr>
        <p:spPr>
          <a:xfrm>
            <a:off x="1434191" y="1582591"/>
            <a:ext cx="2762136" cy="672863"/>
          </a:xfrm>
          <a:prstGeom prst="rightArrow">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3" name="CuadroTexto 22">
            <a:extLst>
              <a:ext uri="{FF2B5EF4-FFF2-40B4-BE49-F238E27FC236}">
                <a16:creationId xmlns:a16="http://schemas.microsoft.com/office/drawing/2014/main" id="{5ECD6CA5-CDB4-4E1C-A458-04484C8C0714}"/>
              </a:ext>
            </a:extLst>
          </p:cNvPr>
          <p:cNvSpPr txBox="1"/>
          <p:nvPr/>
        </p:nvSpPr>
        <p:spPr>
          <a:xfrm>
            <a:off x="1485518" y="1712288"/>
            <a:ext cx="3159745" cy="369332"/>
          </a:xfrm>
          <a:prstGeom prst="rect">
            <a:avLst/>
          </a:prstGeom>
          <a:noFill/>
        </p:spPr>
        <p:txBody>
          <a:bodyPr wrap="square" lIns="91440" tIns="45720" rIns="91440" bIns="45720" rtlCol="0" anchor="t">
            <a:spAutoFit/>
          </a:bodyPr>
          <a:lstStyle/>
          <a:p>
            <a:pPr algn="just"/>
            <a:r>
              <a:rPr lang="es-ES" dirty="0"/>
              <a:t>San Mateo  (28,8-15)</a:t>
            </a:r>
            <a:endParaRPr lang="es-CL" dirty="0">
              <a:cs typeface="Calibri" panose="020F0502020204030204"/>
            </a:endParaRPr>
          </a:p>
        </p:txBody>
      </p:sp>
      <p:sp>
        <p:nvSpPr>
          <p:cNvPr id="26" name="Rectángulo 25">
            <a:extLst>
              <a:ext uri="{FF2B5EF4-FFF2-40B4-BE49-F238E27FC236}">
                <a16:creationId xmlns:a16="http://schemas.microsoft.com/office/drawing/2014/main" id="{A4EB4A9E-887A-4FAA-95AB-3122521E2DE5}"/>
              </a:ext>
            </a:extLst>
          </p:cNvPr>
          <p:cNvSpPr/>
          <p:nvPr/>
        </p:nvSpPr>
        <p:spPr>
          <a:xfrm rot="19949307">
            <a:off x="-841437" y="1598220"/>
            <a:ext cx="3035678" cy="584775"/>
          </a:xfrm>
          <a:prstGeom prst="rect">
            <a:avLst/>
          </a:prstGeom>
          <a:noFill/>
          <a:ln>
            <a:noFill/>
          </a:ln>
        </p:spPr>
        <p:style>
          <a:lnRef idx="0">
            <a:scrgbClr r="0" g="0" b="0"/>
          </a:lnRef>
          <a:fillRef idx="0">
            <a:scrgbClr r="0" g="0" b="0"/>
          </a:fillRef>
          <a:effectRef idx="0">
            <a:scrgbClr r="0" g="0" b="0"/>
          </a:effectRef>
          <a:fontRef idx="minor">
            <a:schemeClr val="accent5"/>
          </a:fontRef>
        </p:style>
        <p:txBody>
          <a:bodyPr wrap="square" lIns="91440" tIns="45720" rIns="91440" bIns="45720">
            <a:spAutoFit/>
          </a:bodyPr>
          <a:lstStyle/>
          <a:p>
            <a:pPr algn="ctr"/>
            <a:r>
              <a:rPr lang="es-ES" sz="32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Ink Free" panose="03080402000500000000" pitchFamily="66" charset="0"/>
              </a:rPr>
              <a:t>Evangelio</a:t>
            </a:r>
            <a:endParaRPr lang="es-CL" sz="32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27" name="Diagrama de flujo: conector 26">
            <a:extLst>
              <a:ext uri="{FF2B5EF4-FFF2-40B4-BE49-F238E27FC236}">
                <a16:creationId xmlns:a16="http://schemas.microsoft.com/office/drawing/2014/main" id="{7A9AA435-3ACF-4E87-95E5-33B2A3AC0945}"/>
              </a:ext>
            </a:extLst>
          </p:cNvPr>
          <p:cNvSpPr/>
          <p:nvPr/>
        </p:nvSpPr>
        <p:spPr>
          <a:xfrm>
            <a:off x="59510" y="2559405"/>
            <a:ext cx="457200" cy="457200"/>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8" name="CuadroTexto 27">
            <a:extLst>
              <a:ext uri="{FF2B5EF4-FFF2-40B4-BE49-F238E27FC236}">
                <a16:creationId xmlns:a16="http://schemas.microsoft.com/office/drawing/2014/main" id="{600D1638-AE93-40ED-9124-858F1B0F1116}"/>
              </a:ext>
            </a:extLst>
          </p:cNvPr>
          <p:cNvSpPr txBox="1"/>
          <p:nvPr/>
        </p:nvSpPr>
        <p:spPr>
          <a:xfrm>
            <a:off x="96181" y="2532614"/>
            <a:ext cx="475296" cy="461665"/>
          </a:xfrm>
          <a:prstGeom prst="rect">
            <a:avLst/>
          </a:prstGeom>
          <a:noFill/>
        </p:spPr>
        <p:txBody>
          <a:bodyPr wrap="square" rtlCol="0">
            <a:spAutoFit/>
          </a:bodyPr>
          <a:lstStyle/>
          <a:p>
            <a:r>
              <a:rPr lang="es-ES" sz="2400">
                <a:solidFill>
                  <a:schemeClr val="bg1"/>
                </a:solidFill>
              </a:rPr>
              <a:t>2</a:t>
            </a:r>
            <a:endParaRPr lang="es-CL" sz="2400">
              <a:solidFill>
                <a:schemeClr val="bg1"/>
              </a:solidFill>
            </a:endParaRPr>
          </a:p>
        </p:txBody>
      </p:sp>
      <p:sp>
        <p:nvSpPr>
          <p:cNvPr id="29" name="CuadroTexto 28">
            <a:extLst>
              <a:ext uri="{FF2B5EF4-FFF2-40B4-BE49-F238E27FC236}">
                <a16:creationId xmlns:a16="http://schemas.microsoft.com/office/drawing/2014/main" id="{1302C2BB-5B47-4C05-B2DD-A81ACF71B409}"/>
              </a:ext>
            </a:extLst>
          </p:cNvPr>
          <p:cNvSpPr txBox="1"/>
          <p:nvPr/>
        </p:nvSpPr>
        <p:spPr>
          <a:xfrm>
            <a:off x="9397339" y="1788795"/>
            <a:ext cx="2590800" cy="523220"/>
          </a:xfrm>
          <a:prstGeom prst="rect">
            <a:avLst/>
          </a:prstGeom>
          <a:solidFill>
            <a:schemeClr val="accent4">
              <a:lumMod val="20000"/>
              <a:lumOff val="80000"/>
            </a:schemeClr>
          </a:solidFill>
          <a:ln>
            <a:solidFill>
              <a:srgbClr val="FFCCCC"/>
            </a:solid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es-ES" sz="2800" b="1">
                <a:ln w="12700">
                  <a:solidFill>
                    <a:schemeClr val="accent5"/>
                  </a:solidFill>
                  <a:prstDash val="solid"/>
                </a:ln>
                <a:pattFill prst="ltDnDiag">
                  <a:fgClr>
                    <a:schemeClr val="accent5">
                      <a:lumMod val="60000"/>
                      <a:lumOff val="40000"/>
                    </a:schemeClr>
                  </a:fgClr>
                  <a:bgClr>
                    <a:schemeClr val="bg1"/>
                  </a:bgClr>
                </a:pattFill>
              </a:rPr>
              <a:t>Reflexionemos </a:t>
            </a:r>
            <a:endParaRPr lang="es-CL" sz="2800" b="1">
              <a:ln w="12700">
                <a:solidFill>
                  <a:schemeClr val="accent5"/>
                </a:solidFill>
                <a:prstDash val="solid"/>
              </a:ln>
              <a:pattFill prst="ltDnDiag">
                <a:fgClr>
                  <a:schemeClr val="accent5">
                    <a:lumMod val="60000"/>
                    <a:lumOff val="40000"/>
                  </a:schemeClr>
                </a:fgClr>
                <a:bgClr>
                  <a:schemeClr val="bg1"/>
                </a:bgClr>
              </a:pattFill>
            </a:endParaRPr>
          </a:p>
        </p:txBody>
      </p:sp>
      <p:sp>
        <p:nvSpPr>
          <p:cNvPr id="30" name="CuadroTexto 29">
            <a:extLst>
              <a:ext uri="{FF2B5EF4-FFF2-40B4-BE49-F238E27FC236}">
                <a16:creationId xmlns:a16="http://schemas.microsoft.com/office/drawing/2014/main" id="{5E734C08-539C-46F9-B45E-CB5769FACF54}"/>
              </a:ext>
            </a:extLst>
          </p:cNvPr>
          <p:cNvSpPr txBox="1"/>
          <p:nvPr/>
        </p:nvSpPr>
        <p:spPr>
          <a:xfrm>
            <a:off x="5650143" y="2252722"/>
            <a:ext cx="6464936" cy="2308324"/>
          </a:xfrm>
          <a:prstGeom prst="rect">
            <a:avLst/>
          </a:prstGeom>
          <a:solidFill>
            <a:schemeClr val="accent2">
              <a:lumMod val="40000"/>
              <a:lumOff val="60000"/>
            </a:schemeClr>
          </a:solidFill>
        </p:spPr>
        <p:txBody>
          <a:bodyPr wrap="square" lIns="91440" tIns="45720" rIns="91440" bIns="45720" rtlCol="0" anchor="t">
            <a:spAutoFit/>
          </a:bodyPr>
          <a:lstStyle/>
          <a:p>
            <a:r>
              <a:rPr lang="es-ES" dirty="0">
                <a:ea typeface="+mn-lt"/>
                <a:cs typeface="+mn-lt"/>
              </a:rPr>
              <a:t>Las mujeres dejaron la tumba con alegría, interpretando positivamente el vacío; habiendo ido a cuidar al muerto, ellas se dieron cuenta que su tarea sería ir a anunciar la vida. Y así fue como ellas fueron capaces de encontrarse con Jesús y de recibir de Él una nueva misión. El Evangelio de la Resurrección, es una oportunidad para que sea anunciado a todos, y cada uno pueda encontrarse con Él, el Resucitado, presente y operante en la historia. También hoy Él está con nosotros, aquí , y en todas partes .</a:t>
            </a:r>
            <a:endParaRPr lang="es-ES" dirty="0"/>
          </a:p>
        </p:txBody>
      </p:sp>
      <p:sp>
        <p:nvSpPr>
          <p:cNvPr id="31" name="Rectángulo 30">
            <a:extLst>
              <a:ext uri="{FF2B5EF4-FFF2-40B4-BE49-F238E27FC236}">
                <a16:creationId xmlns:a16="http://schemas.microsoft.com/office/drawing/2014/main" id="{1EB343CD-D50B-4158-B82C-D5DE01FB2B15}"/>
              </a:ext>
            </a:extLst>
          </p:cNvPr>
          <p:cNvSpPr/>
          <p:nvPr/>
        </p:nvSpPr>
        <p:spPr>
          <a:xfrm>
            <a:off x="6275869" y="4750850"/>
            <a:ext cx="2452495" cy="369332"/>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35" name="CuadroTexto 34">
            <a:extLst>
              <a:ext uri="{FF2B5EF4-FFF2-40B4-BE49-F238E27FC236}">
                <a16:creationId xmlns:a16="http://schemas.microsoft.com/office/drawing/2014/main" id="{95281FA1-5D49-43E8-B8C3-3D8416CE1DD1}"/>
              </a:ext>
            </a:extLst>
          </p:cNvPr>
          <p:cNvSpPr txBox="1"/>
          <p:nvPr/>
        </p:nvSpPr>
        <p:spPr>
          <a:xfrm>
            <a:off x="6394559" y="4780809"/>
            <a:ext cx="2754734" cy="400110"/>
          </a:xfrm>
          <a:prstGeom prst="rect">
            <a:avLst/>
          </a:prstGeom>
          <a:noFill/>
        </p:spPr>
        <p:txBody>
          <a:bodyPr wrap="square" rtlCol="0">
            <a:spAutoFit/>
          </a:bodyPr>
          <a:lstStyle/>
          <a:p>
            <a:r>
              <a:rPr lang="es-ES" sz="2000" b="1" dirty="0"/>
              <a:t>Dios te salve María… </a:t>
            </a:r>
            <a:endParaRPr lang="es-CL" sz="2000" b="1" dirty="0"/>
          </a:p>
        </p:txBody>
      </p:sp>
      <p:sp>
        <p:nvSpPr>
          <p:cNvPr id="39" name="Diagrama de flujo: conector 38">
            <a:extLst>
              <a:ext uri="{FF2B5EF4-FFF2-40B4-BE49-F238E27FC236}">
                <a16:creationId xmlns:a16="http://schemas.microsoft.com/office/drawing/2014/main" id="{7632FFF7-41E8-4E54-9C6C-CBF01FADB9D0}"/>
              </a:ext>
            </a:extLst>
          </p:cNvPr>
          <p:cNvSpPr/>
          <p:nvPr/>
        </p:nvSpPr>
        <p:spPr>
          <a:xfrm>
            <a:off x="5241410" y="2264881"/>
            <a:ext cx="457200" cy="457200"/>
          </a:xfrm>
          <a:prstGeom prst="flowChartConnector">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0" name="Diagrama de flujo: conector 39">
            <a:extLst>
              <a:ext uri="{FF2B5EF4-FFF2-40B4-BE49-F238E27FC236}">
                <a16:creationId xmlns:a16="http://schemas.microsoft.com/office/drawing/2014/main" id="{5B7A310F-1177-4C14-9D4B-94C2C8CDFD9F}"/>
              </a:ext>
            </a:extLst>
          </p:cNvPr>
          <p:cNvSpPr/>
          <p:nvPr/>
        </p:nvSpPr>
        <p:spPr>
          <a:xfrm>
            <a:off x="5761310" y="4591237"/>
            <a:ext cx="457200" cy="457200"/>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1" name="CuadroTexto 40">
            <a:extLst>
              <a:ext uri="{FF2B5EF4-FFF2-40B4-BE49-F238E27FC236}">
                <a16:creationId xmlns:a16="http://schemas.microsoft.com/office/drawing/2014/main" id="{AA64010B-57D6-4911-AAC8-4920A7EE353B}"/>
              </a:ext>
            </a:extLst>
          </p:cNvPr>
          <p:cNvSpPr txBox="1"/>
          <p:nvPr/>
        </p:nvSpPr>
        <p:spPr>
          <a:xfrm flipH="1">
            <a:off x="5319821" y="2354428"/>
            <a:ext cx="1149350" cy="461665"/>
          </a:xfrm>
          <a:prstGeom prst="rect">
            <a:avLst/>
          </a:prstGeom>
          <a:noFill/>
        </p:spPr>
        <p:txBody>
          <a:bodyPr wrap="square" rtlCol="0">
            <a:spAutoFit/>
          </a:bodyPr>
          <a:lstStyle/>
          <a:p>
            <a:r>
              <a:rPr lang="es-ES" sz="2400" dirty="0">
                <a:solidFill>
                  <a:schemeClr val="bg1"/>
                </a:solidFill>
              </a:rPr>
              <a:t>3</a:t>
            </a:r>
            <a:endParaRPr lang="es-CL" sz="2400" dirty="0">
              <a:solidFill>
                <a:schemeClr val="bg1"/>
              </a:solidFill>
            </a:endParaRPr>
          </a:p>
        </p:txBody>
      </p:sp>
      <p:sp>
        <p:nvSpPr>
          <p:cNvPr id="42" name="CuadroTexto 41">
            <a:extLst>
              <a:ext uri="{FF2B5EF4-FFF2-40B4-BE49-F238E27FC236}">
                <a16:creationId xmlns:a16="http://schemas.microsoft.com/office/drawing/2014/main" id="{C52E882C-5FF3-428C-B0BB-B8D06E8C4591}"/>
              </a:ext>
            </a:extLst>
          </p:cNvPr>
          <p:cNvSpPr txBox="1"/>
          <p:nvPr/>
        </p:nvSpPr>
        <p:spPr>
          <a:xfrm>
            <a:off x="5791203" y="4530420"/>
            <a:ext cx="619893" cy="461665"/>
          </a:xfrm>
          <a:prstGeom prst="rect">
            <a:avLst/>
          </a:prstGeom>
          <a:noFill/>
        </p:spPr>
        <p:txBody>
          <a:bodyPr wrap="square" rtlCol="0">
            <a:spAutoFit/>
          </a:bodyPr>
          <a:lstStyle/>
          <a:p>
            <a:r>
              <a:rPr lang="es-ES" sz="2400" dirty="0">
                <a:solidFill>
                  <a:schemeClr val="bg1"/>
                </a:solidFill>
              </a:rPr>
              <a:t>4</a:t>
            </a:r>
            <a:endParaRPr lang="es-CL" sz="2400" dirty="0">
              <a:solidFill>
                <a:schemeClr val="bg1"/>
              </a:solidFill>
            </a:endParaRPr>
          </a:p>
        </p:txBody>
      </p:sp>
      <p:sp>
        <p:nvSpPr>
          <p:cNvPr id="43" name="Rectángulo 42">
            <a:extLst>
              <a:ext uri="{FF2B5EF4-FFF2-40B4-BE49-F238E27FC236}">
                <a16:creationId xmlns:a16="http://schemas.microsoft.com/office/drawing/2014/main" id="{3051DA1A-790B-4BBD-8FD1-69B12377468E}"/>
              </a:ext>
            </a:extLst>
          </p:cNvPr>
          <p:cNvSpPr/>
          <p:nvPr/>
        </p:nvSpPr>
        <p:spPr>
          <a:xfrm>
            <a:off x="5294742" y="5439982"/>
            <a:ext cx="6897257" cy="1359058"/>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s-ES">
              <a:cs typeface="Calibri"/>
            </a:endParaRPr>
          </a:p>
        </p:txBody>
      </p:sp>
      <p:sp>
        <p:nvSpPr>
          <p:cNvPr id="44" name="CuadroTexto 43">
            <a:extLst>
              <a:ext uri="{FF2B5EF4-FFF2-40B4-BE49-F238E27FC236}">
                <a16:creationId xmlns:a16="http://schemas.microsoft.com/office/drawing/2014/main" id="{F8FCA5B8-ACC0-477B-BF55-5667C0BE099A}"/>
              </a:ext>
            </a:extLst>
          </p:cNvPr>
          <p:cNvSpPr txBox="1"/>
          <p:nvPr/>
        </p:nvSpPr>
        <p:spPr>
          <a:xfrm>
            <a:off x="5246271" y="5751427"/>
            <a:ext cx="7146640" cy="923330"/>
          </a:xfrm>
          <a:prstGeom prst="rect">
            <a:avLst/>
          </a:prstGeom>
          <a:noFill/>
        </p:spPr>
        <p:txBody>
          <a:bodyPr wrap="square" lIns="91440" tIns="45720" rIns="91440" bIns="45720" rtlCol="0" anchor="t">
            <a:spAutoFit/>
          </a:bodyPr>
          <a:lstStyle/>
          <a:p>
            <a:r>
              <a:rPr lang="es-ES" dirty="0">
                <a:ea typeface="+mn-lt"/>
                <a:cs typeface="+mn-lt"/>
              </a:rPr>
              <a:t> Jesús Resucitado, ilumina mi fe y mi vida. El</a:t>
            </a:r>
            <a:r>
              <a:rPr lang="es-ES" b="1" dirty="0"/>
              <a:t> Padre, el Hijo y el Espíritu Santo, sean glorificados en todas partes por la Inmaculada Virgen María. Amén </a:t>
            </a:r>
            <a:r>
              <a:rPr lang="es-ES" dirty="0"/>
              <a:t>..</a:t>
            </a:r>
            <a:endParaRPr lang="es-CL" dirty="0">
              <a:cs typeface="Calibri"/>
            </a:endParaRPr>
          </a:p>
        </p:txBody>
      </p:sp>
      <p:sp>
        <p:nvSpPr>
          <p:cNvPr id="45" name="Diagrama de flujo: conector 44">
            <a:extLst>
              <a:ext uri="{FF2B5EF4-FFF2-40B4-BE49-F238E27FC236}">
                <a16:creationId xmlns:a16="http://schemas.microsoft.com/office/drawing/2014/main" id="{AC440CA7-A62E-4C03-AC07-178B693FA76E}"/>
              </a:ext>
            </a:extLst>
          </p:cNvPr>
          <p:cNvSpPr/>
          <p:nvPr/>
        </p:nvSpPr>
        <p:spPr>
          <a:xfrm>
            <a:off x="5120617" y="5212877"/>
            <a:ext cx="447793" cy="460230"/>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a:t>6</a:t>
            </a:r>
            <a:endParaRPr lang="es-CL"/>
          </a:p>
        </p:txBody>
      </p:sp>
      <p:sp>
        <p:nvSpPr>
          <p:cNvPr id="47" name="Diagrama de flujo: proceso 46">
            <a:extLst>
              <a:ext uri="{FF2B5EF4-FFF2-40B4-BE49-F238E27FC236}">
                <a16:creationId xmlns:a16="http://schemas.microsoft.com/office/drawing/2014/main" id="{77180FB5-8882-4F59-8A6A-88EA806CCE69}"/>
              </a:ext>
            </a:extLst>
          </p:cNvPr>
          <p:cNvSpPr/>
          <p:nvPr/>
        </p:nvSpPr>
        <p:spPr>
          <a:xfrm>
            <a:off x="9215697" y="4641499"/>
            <a:ext cx="2819044" cy="678729"/>
          </a:xfrm>
          <a:prstGeom prst="flowChartProcess">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8" name="CuadroTexto 47">
            <a:extLst>
              <a:ext uri="{FF2B5EF4-FFF2-40B4-BE49-F238E27FC236}">
                <a16:creationId xmlns:a16="http://schemas.microsoft.com/office/drawing/2014/main" id="{B8E4CE48-68E4-4FFE-9F3C-927F2C69AA86}"/>
              </a:ext>
            </a:extLst>
          </p:cNvPr>
          <p:cNvSpPr txBox="1"/>
          <p:nvPr/>
        </p:nvSpPr>
        <p:spPr>
          <a:xfrm>
            <a:off x="9705068" y="4761252"/>
            <a:ext cx="2283071" cy="523220"/>
          </a:xfrm>
          <a:prstGeom prst="rect">
            <a:avLst/>
          </a:prstGeom>
          <a:noFill/>
        </p:spPr>
        <p:txBody>
          <a:bodyPr wrap="square" rtlCol="0">
            <a:spAutoFit/>
          </a:bodyPr>
          <a:lstStyle/>
          <a:p>
            <a:r>
              <a:rPr lang="es-ES" sz="2800" b="1" dirty="0"/>
              <a:t>     Peticiones</a:t>
            </a:r>
            <a:r>
              <a:rPr lang="es-ES" dirty="0"/>
              <a:t> </a:t>
            </a:r>
            <a:endParaRPr lang="es-CL" dirty="0"/>
          </a:p>
        </p:txBody>
      </p:sp>
      <p:sp>
        <p:nvSpPr>
          <p:cNvPr id="50" name="CuadroTexto 49">
            <a:extLst>
              <a:ext uri="{FF2B5EF4-FFF2-40B4-BE49-F238E27FC236}">
                <a16:creationId xmlns:a16="http://schemas.microsoft.com/office/drawing/2014/main" id="{0FA61C4F-B6B0-4570-AAD0-83A57AD3526E}"/>
              </a:ext>
            </a:extLst>
          </p:cNvPr>
          <p:cNvSpPr txBox="1"/>
          <p:nvPr/>
        </p:nvSpPr>
        <p:spPr>
          <a:xfrm>
            <a:off x="5493686" y="5201482"/>
            <a:ext cx="1953205" cy="523220"/>
          </a:xfrm>
          <a:prstGeom prst="rect">
            <a:avLst/>
          </a:prstGeom>
          <a:noFill/>
        </p:spPr>
        <p:txBody>
          <a:bodyPr wrap="square" rtlCol="0">
            <a:spAutoFit/>
          </a:bodyPr>
          <a:lstStyle/>
          <a:p>
            <a:pPr algn="ctr"/>
            <a:r>
              <a:rPr lang="es-ES" sz="28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Bendición </a:t>
            </a:r>
            <a:endParaRPr lang="es-CL" sz="28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51" name="Diagrama de flujo: conector 50">
            <a:extLst>
              <a:ext uri="{FF2B5EF4-FFF2-40B4-BE49-F238E27FC236}">
                <a16:creationId xmlns:a16="http://schemas.microsoft.com/office/drawing/2014/main" id="{34CC49C5-552F-4375-8CF8-4350E2864922}"/>
              </a:ext>
            </a:extLst>
          </p:cNvPr>
          <p:cNvSpPr/>
          <p:nvPr/>
        </p:nvSpPr>
        <p:spPr>
          <a:xfrm>
            <a:off x="9364913" y="4689143"/>
            <a:ext cx="426430" cy="426697"/>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2" name="CuadroTexto 51">
            <a:extLst>
              <a:ext uri="{FF2B5EF4-FFF2-40B4-BE49-F238E27FC236}">
                <a16:creationId xmlns:a16="http://schemas.microsoft.com/office/drawing/2014/main" id="{8CF60796-9F1E-4FC0-B047-7CFCE0759C35}"/>
              </a:ext>
            </a:extLst>
          </p:cNvPr>
          <p:cNvSpPr txBox="1"/>
          <p:nvPr/>
        </p:nvSpPr>
        <p:spPr>
          <a:xfrm>
            <a:off x="9412939" y="4680799"/>
            <a:ext cx="584257" cy="461665"/>
          </a:xfrm>
          <a:prstGeom prst="rect">
            <a:avLst/>
          </a:prstGeom>
          <a:noFill/>
        </p:spPr>
        <p:txBody>
          <a:bodyPr wrap="square" rtlCol="0">
            <a:spAutoFit/>
          </a:bodyPr>
          <a:lstStyle/>
          <a:p>
            <a:r>
              <a:rPr lang="es-ES" sz="2400" dirty="0">
                <a:solidFill>
                  <a:schemeClr val="bg1"/>
                </a:solidFill>
              </a:rPr>
              <a:t>5</a:t>
            </a:r>
            <a:endParaRPr lang="es-CL" sz="2400" dirty="0">
              <a:solidFill>
                <a:schemeClr val="bg1"/>
              </a:solidFill>
            </a:endParaRPr>
          </a:p>
        </p:txBody>
      </p:sp>
    </p:spTree>
    <p:extLst>
      <p:ext uri="{BB962C8B-B14F-4D97-AF65-F5344CB8AC3E}">
        <p14:creationId xmlns:p14="http://schemas.microsoft.com/office/powerpoint/2010/main" val="3676981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3678F468-EA95-4551-B6F9-3EFB9D24F617}"/>
              </a:ext>
            </a:extLst>
          </p:cNvPr>
          <p:cNvSpPr/>
          <p:nvPr/>
        </p:nvSpPr>
        <p:spPr>
          <a:xfrm rot="20416883">
            <a:off x="39205" y="321251"/>
            <a:ext cx="1867631" cy="65314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CuadroTexto 4">
            <a:extLst>
              <a:ext uri="{FF2B5EF4-FFF2-40B4-BE49-F238E27FC236}">
                <a16:creationId xmlns:a16="http://schemas.microsoft.com/office/drawing/2014/main" id="{5EC01A30-7144-41EB-B621-866181F15649}"/>
              </a:ext>
            </a:extLst>
          </p:cNvPr>
          <p:cNvSpPr txBox="1"/>
          <p:nvPr/>
        </p:nvSpPr>
        <p:spPr>
          <a:xfrm rot="20365651">
            <a:off x="-1752" y="377824"/>
            <a:ext cx="2090057" cy="461665"/>
          </a:xfrm>
          <a:prstGeom prst="rect">
            <a:avLst/>
          </a:prstGeom>
          <a:noFill/>
        </p:spPr>
        <p:txBody>
          <a:bodyPr wrap="square" lIns="91440" tIns="45720" rIns="91440" bIns="45720" rtlCol="0" anchor="t">
            <a:spAutoFit/>
          </a:bodyPr>
          <a:lstStyle/>
          <a:p>
            <a:r>
              <a:rPr lang="es-ES" sz="2400" dirty="0">
                <a:latin typeface="Forte"/>
              </a:rPr>
              <a:t>Martes 11</a:t>
            </a:r>
            <a:endParaRPr lang="es-CL" sz="2400" dirty="0">
              <a:latin typeface="Forte" panose="03060902040502070203" pitchFamily="66" charset="0"/>
            </a:endParaRPr>
          </a:p>
        </p:txBody>
      </p:sp>
      <p:sp>
        <p:nvSpPr>
          <p:cNvPr id="6" name="CuadroTexto 5">
            <a:extLst>
              <a:ext uri="{FF2B5EF4-FFF2-40B4-BE49-F238E27FC236}">
                <a16:creationId xmlns:a16="http://schemas.microsoft.com/office/drawing/2014/main" id="{F07DD487-D9A6-4D08-975A-93F2C61A5A03}"/>
              </a:ext>
            </a:extLst>
          </p:cNvPr>
          <p:cNvSpPr txBox="1"/>
          <p:nvPr/>
        </p:nvSpPr>
        <p:spPr>
          <a:xfrm>
            <a:off x="1993648" y="63609"/>
            <a:ext cx="8857993" cy="646331"/>
          </a:xfrm>
          <a:prstGeom prst="rect">
            <a:avLst/>
          </a:prstGeom>
          <a:noFill/>
        </p:spPr>
        <p:txBody>
          <a:bodyPr wrap="square" lIns="91440" tIns="45720" rIns="91440" bIns="45720" rtlCol="0" anchor="t">
            <a:spAutoFit/>
          </a:bodyPr>
          <a:lstStyle/>
          <a:p>
            <a:r>
              <a:rPr lang="es-ES" dirty="0">
                <a:latin typeface="Ink Free"/>
                <a:ea typeface="+mn-lt"/>
                <a:cs typeface="+mn-lt"/>
              </a:rPr>
              <a:t>""Solo podemos comprender el poder redentivo del sufrimiento, si lo contemplamos desde la cruz de Cristo, y si lo explicamos a través del lenguaje del amor"".</a:t>
            </a:r>
            <a:r>
              <a:rPr lang="es-ES" dirty="0">
                <a:latin typeface="Ink Free"/>
              </a:rPr>
              <a:t> (Madre Adela) </a:t>
            </a:r>
            <a:endParaRPr lang="es-CL" dirty="0">
              <a:latin typeface="Ink Free" panose="03080402000500000000" pitchFamily="66" charset="0"/>
            </a:endParaRPr>
          </a:p>
        </p:txBody>
      </p:sp>
      <p:sp>
        <p:nvSpPr>
          <p:cNvPr id="8" name="Diagrama de flujo: conector 7">
            <a:extLst>
              <a:ext uri="{FF2B5EF4-FFF2-40B4-BE49-F238E27FC236}">
                <a16:creationId xmlns:a16="http://schemas.microsoft.com/office/drawing/2014/main" id="{FB026C32-70BF-456E-9202-CBB3015ACA5F}"/>
              </a:ext>
            </a:extLst>
          </p:cNvPr>
          <p:cNvSpPr/>
          <p:nvPr/>
        </p:nvSpPr>
        <p:spPr>
          <a:xfrm>
            <a:off x="1470917" y="714000"/>
            <a:ext cx="377371" cy="456885"/>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9" name="CuadroTexto 8">
            <a:extLst>
              <a:ext uri="{FF2B5EF4-FFF2-40B4-BE49-F238E27FC236}">
                <a16:creationId xmlns:a16="http://schemas.microsoft.com/office/drawing/2014/main" id="{AC9FE957-7C5C-49D4-97A4-EEAC6E7D4D83}"/>
              </a:ext>
            </a:extLst>
          </p:cNvPr>
          <p:cNvSpPr txBox="1"/>
          <p:nvPr/>
        </p:nvSpPr>
        <p:spPr>
          <a:xfrm>
            <a:off x="1505064" y="675984"/>
            <a:ext cx="914400" cy="461665"/>
          </a:xfrm>
          <a:prstGeom prst="rect">
            <a:avLst/>
          </a:prstGeom>
          <a:noFill/>
        </p:spPr>
        <p:txBody>
          <a:bodyPr wrap="square" rtlCol="0">
            <a:spAutoFit/>
          </a:bodyPr>
          <a:lstStyle/>
          <a:p>
            <a:r>
              <a:rPr lang="es-ES" sz="2400">
                <a:solidFill>
                  <a:schemeClr val="bg1"/>
                </a:solidFill>
              </a:rPr>
              <a:t>1</a:t>
            </a:r>
            <a:endParaRPr lang="es-CL" sz="2400">
              <a:solidFill>
                <a:schemeClr val="bg1"/>
              </a:solidFill>
            </a:endParaRPr>
          </a:p>
        </p:txBody>
      </p:sp>
      <p:sp>
        <p:nvSpPr>
          <p:cNvPr id="11" name="CuadroTexto 10">
            <a:extLst>
              <a:ext uri="{FF2B5EF4-FFF2-40B4-BE49-F238E27FC236}">
                <a16:creationId xmlns:a16="http://schemas.microsoft.com/office/drawing/2014/main" id="{B49E5947-6B0E-4387-A8E6-759B149FCEA0}"/>
              </a:ext>
            </a:extLst>
          </p:cNvPr>
          <p:cNvSpPr txBox="1"/>
          <p:nvPr/>
        </p:nvSpPr>
        <p:spPr>
          <a:xfrm>
            <a:off x="2028025" y="784066"/>
            <a:ext cx="9281946" cy="830997"/>
          </a:xfrm>
          <a:prstGeom prst="rect">
            <a:avLst/>
          </a:prstGeom>
          <a:solidFill>
            <a:schemeClr val="accent4">
              <a:lumMod val="40000"/>
              <a:lumOff val="60000"/>
            </a:schemeClr>
          </a:solidFill>
        </p:spPr>
        <p:txBody>
          <a:bodyPr wrap="square" lIns="91440" tIns="45720" rIns="91440" bIns="45720" anchor="t">
            <a:spAutoFit/>
          </a:bodyPr>
          <a:lstStyle/>
          <a:p>
            <a:r>
              <a:rPr lang="es-ES" sz="1600" dirty="0"/>
              <a:t>Buenos días . En nuestro segundo dia de la octava de Pascua , madre Adela nos hace reflexionar , sobre lo importante  que es contar con   Jesús en nuestras vidas , en el dolor , tristeza , pero por sobre todo en el amor.</a:t>
            </a:r>
            <a:endParaRPr lang="es-CL" sz="1600" b="1" dirty="0"/>
          </a:p>
          <a:p>
            <a:r>
              <a:rPr lang="es-ES" sz="1600" dirty="0"/>
              <a:t>Iniciamos este encuentro, </a:t>
            </a:r>
            <a:r>
              <a:rPr lang="es-ES" sz="1600" b="1" dirty="0"/>
              <a:t>en el nombre del padre, del hijo, del Espíritu santo. Amen </a:t>
            </a:r>
            <a:endParaRPr lang="es-CL" sz="1600" b="1" dirty="0">
              <a:cs typeface="Calibri"/>
            </a:endParaRPr>
          </a:p>
        </p:txBody>
      </p:sp>
      <p:sp>
        <p:nvSpPr>
          <p:cNvPr id="12" name="CuadroTexto 11">
            <a:extLst>
              <a:ext uri="{FF2B5EF4-FFF2-40B4-BE49-F238E27FC236}">
                <a16:creationId xmlns:a16="http://schemas.microsoft.com/office/drawing/2014/main" id="{C05FAFEB-C4BE-42D8-8144-8508DBE9F0EC}"/>
              </a:ext>
            </a:extLst>
          </p:cNvPr>
          <p:cNvSpPr txBox="1"/>
          <p:nvPr/>
        </p:nvSpPr>
        <p:spPr>
          <a:xfrm>
            <a:off x="288110" y="1052601"/>
            <a:ext cx="45719" cy="456885"/>
          </a:xfrm>
          <a:prstGeom prst="rect">
            <a:avLst/>
          </a:prstGeom>
          <a:solidFill>
            <a:schemeClr val="accent4"/>
          </a:solidFill>
        </p:spPr>
        <p:txBody>
          <a:bodyPr wrap="square" rtlCol="0">
            <a:spAutoFit/>
          </a:bodyPr>
          <a:lstStyle/>
          <a:p>
            <a:endParaRPr lang="es-CL"/>
          </a:p>
        </p:txBody>
      </p:sp>
      <p:sp>
        <p:nvSpPr>
          <p:cNvPr id="14" name="Rectángulo 13">
            <a:extLst>
              <a:ext uri="{FF2B5EF4-FFF2-40B4-BE49-F238E27FC236}">
                <a16:creationId xmlns:a16="http://schemas.microsoft.com/office/drawing/2014/main" id="{533E4744-8C04-4BF4-A5EE-7BF224D002E0}"/>
              </a:ext>
            </a:extLst>
          </p:cNvPr>
          <p:cNvSpPr/>
          <p:nvPr/>
        </p:nvSpPr>
        <p:spPr>
          <a:xfrm rot="19767115">
            <a:off x="-584475" y="1115328"/>
            <a:ext cx="2560158" cy="646331"/>
          </a:xfrm>
          <a:prstGeom prst="rect">
            <a:avLst/>
          </a:prstGeom>
          <a:noFill/>
        </p:spPr>
        <p:txBody>
          <a:bodyPr wrap="square" lIns="91440" tIns="45720" rIns="91440" bIns="45720">
            <a:spAutoFit/>
          </a:bodyPr>
          <a:lstStyle/>
          <a:p>
            <a:pPr algn="ctr"/>
            <a:r>
              <a:rPr lang="es-ES" sz="3600" b="1" cap="none" spc="0">
                <a:ln w="12700">
                  <a:solidFill>
                    <a:schemeClr val="tx2">
                      <a:lumMod val="75000"/>
                    </a:schemeClr>
                  </a:solidFill>
                  <a:prstDash val="solid"/>
                </a:ln>
                <a:solidFill>
                  <a:schemeClr val="accent5">
                    <a:lumMod val="20000"/>
                    <a:lumOff val="80000"/>
                  </a:schemeClr>
                </a:solidFill>
                <a:effectLst>
                  <a:outerShdw dist="38100" dir="2640000" algn="bl" rotWithShape="0">
                    <a:schemeClr val="tx2">
                      <a:lumMod val="75000"/>
                    </a:schemeClr>
                  </a:outerShdw>
                </a:effectLst>
                <a:latin typeface="Ink Free" panose="03080402000500000000" pitchFamily="66" charset="0"/>
              </a:rPr>
              <a:t>Inicio</a:t>
            </a:r>
            <a:endParaRPr lang="es-CL" sz="3600" b="1" cap="none" spc="0">
              <a:ln w="12700">
                <a:solidFill>
                  <a:schemeClr val="tx2">
                    <a:lumMod val="75000"/>
                  </a:schemeClr>
                </a:solidFill>
                <a:prstDash val="solid"/>
              </a:ln>
              <a:solidFill>
                <a:schemeClr val="accent5">
                  <a:lumMod val="20000"/>
                  <a:lumOff val="80000"/>
                </a:schemeClr>
              </a:solidFill>
              <a:effectLst>
                <a:outerShdw dist="38100" dir="2640000" algn="bl" rotWithShape="0">
                  <a:schemeClr val="tx2">
                    <a:lumMod val="75000"/>
                  </a:schemeClr>
                </a:outerShdw>
              </a:effectLst>
              <a:latin typeface="Ink Free" panose="03080402000500000000" pitchFamily="66" charset="0"/>
            </a:endParaRPr>
          </a:p>
        </p:txBody>
      </p:sp>
      <p:sp>
        <p:nvSpPr>
          <p:cNvPr id="22" name="Flecha: a la derecha 21">
            <a:extLst>
              <a:ext uri="{FF2B5EF4-FFF2-40B4-BE49-F238E27FC236}">
                <a16:creationId xmlns:a16="http://schemas.microsoft.com/office/drawing/2014/main" id="{7EC63EF4-0B2C-44D2-8141-83DD18D8C56D}"/>
              </a:ext>
            </a:extLst>
          </p:cNvPr>
          <p:cNvSpPr/>
          <p:nvPr/>
        </p:nvSpPr>
        <p:spPr>
          <a:xfrm>
            <a:off x="1786630" y="1705106"/>
            <a:ext cx="2762136" cy="672863"/>
          </a:xfrm>
          <a:prstGeom prst="rightArrow">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3" name="CuadroTexto 22">
            <a:extLst>
              <a:ext uri="{FF2B5EF4-FFF2-40B4-BE49-F238E27FC236}">
                <a16:creationId xmlns:a16="http://schemas.microsoft.com/office/drawing/2014/main" id="{5ECD6CA5-CDB4-4E1C-A458-04484C8C0714}"/>
              </a:ext>
            </a:extLst>
          </p:cNvPr>
          <p:cNvSpPr txBox="1"/>
          <p:nvPr/>
        </p:nvSpPr>
        <p:spPr>
          <a:xfrm>
            <a:off x="1958242" y="1850578"/>
            <a:ext cx="2418912" cy="369332"/>
          </a:xfrm>
          <a:prstGeom prst="rect">
            <a:avLst/>
          </a:prstGeom>
          <a:noFill/>
        </p:spPr>
        <p:txBody>
          <a:bodyPr wrap="square" lIns="91440" tIns="45720" rIns="91440" bIns="45720" rtlCol="0" anchor="t">
            <a:spAutoFit/>
          </a:bodyPr>
          <a:lstStyle/>
          <a:p>
            <a:r>
              <a:rPr lang="es-ES" dirty="0"/>
              <a:t>San Juan 20, 11-18 </a:t>
            </a:r>
            <a:endParaRPr lang="es-CL" dirty="0"/>
          </a:p>
        </p:txBody>
      </p:sp>
      <p:sp>
        <p:nvSpPr>
          <p:cNvPr id="26" name="Rectángulo 25">
            <a:extLst>
              <a:ext uri="{FF2B5EF4-FFF2-40B4-BE49-F238E27FC236}">
                <a16:creationId xmlns:a16="http://schemas.microsoft.com/office/drawing/2014/main" id="{A4EB4A9E-887A-4FAA-95AB-3122521E2DE5}"/>
              </a:ext>
            </a:extLst>
          </p:cNvPr>
          <p:cNvSpPr/>
          <p:nvPr/>
        </p:nvSpPr>
        <p:spPr>
          <a:xfrm rot="19949307">
            <a:off x="-673395" y="1631898"/>
            <a:ext cx="3035678" cy="584775"/>
          </a:xfrm>
          <a:prstGeom prst="rect">
            <a:avLst/>
          </a:prstGeom>
          <a:noFill/>
          <a:ln>
            <a:noFill/>
          </a:ln>
        </p:spPr>
        <p:style>
          <a:lnRef idx="0">
            <a:scrgbClr r="0" g="0" b="0"/>
          </a:lnRef>
          <a:fillRef idx="0">
            <a:scrgbClr r="0" g="0" b="0"/>
          </a:fillRef>
          <a:effectRef idx="0">
            <a:scrgbClr r="0" g="0" b="0"/>
          </a:effectRef>
          <a:fontRef idx="minor">
            <a:schemeClr val="accent5"/>
          </a:fontRef>
        </p:style>
        <p:txBody>
          <a:bodyPr wrap="square" lIns="91440" tIns="45720" rIns="91440" bIns="45720">
            <a:spAutoFit/>
          </a:bodyPr>
          <a:lstStyle/>
          <a:p>
            <a:pPr algn="ctr"/>
            <a:r>
              <a:rPr lang="es-ES" sz="3200" b="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Ink Free" panose="03080402000500000000" pitchFamily="66" charset="0"/>
              </a:rPr>
              <a:t>Evangelio</a:t>
            </a:r>
            <a:endParaRPr lang="es-CL" sz="3200" b="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27" name="Diagrama de flujo: conector 26">
            <a:extLst>
              <a:ext uri="{FF2B5EF4-FFF2-40B4-BE49-F238E27FC236}">
                <a16:creationId xmlns:a16="http://schemas.microsoft.com/office/drawing/2014/main" id="{7A9AA435-3ACF-4E87-95E5-33B2A3AC0945}"/>
              </a:ext>
            </a:extLst>
          </p:cNvPr>
          <p:cNvSpPr/>
          <p:nvPr/>
        </p:nvSpPr>
        <p:spPr>
          <a:xfrm>
            <a:off x="61997" y="2420034"/>
            <a:ext cx="457200" cy="457200"/>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a:t>2</a:t>
            </a:r>
            <a:endParaRPr lang="es-CL"/>
          </a:p>
        </p:txBody>
      </p:sp>
      <p:sp>
        <p:nvSpPr>
          <p:cNvPr id="29" name="CuadroTexto 28">
            <a:extLst>
              <a:ext uri="{FF2B5EF4-FFF2-40B4-BE49-F238E27FC236}">
                <a16:creationId xmlns:a16="http://schemas.microsoft.com/office/drawing/2014/main" id="{1302C2BB-5B47-4C05-B2DD-A81ACF71B409}"/>
              </a:ext>
            </a:extLst>
          </p:cNvPr>
          <p:cNvSpPr txBox="1"/>
          <p:nvPr/>
        </p:nvSpPr>
        <p:spPr>
          <a:xfrm>
            <a:off x="9407073" y="1844200"/>
            <a:ext cx="2590800" cy="523220"/>
          </a:xfrm>
          <a:prstGeom prst="rect">
            <a:avLst/>
          </a:prstGeom>
          <a:solidFill>
            <a:schemeClr val="accent4">
              <a:lumMod val="20000"/>
              <a:lumOff val="80000"/>
            </a:schemeClr>
          </a:solidFill>
          <a:ln>
            <a:solidFill>
              <a:srgbClr val="FFCCCC"/>
            </a:solid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es-ES" sz="2800" b="1" dirty="0">
                <a:ln w="12700">
                  <a:solidFill>
                    <a:schemeClr val="accent5"/>
                  </a:solidFill>
                  <a:prstDash val="solid"/>
                </a:ln>
                <a:pattFill prst="ltDnDiag">
                  <a:fgClr>
                    <a:schemeClr val="accent5">
                      <a:lumMod val="60000"/>
                      <a:lumOff val="40000"/>
                    </a:schemeClr>
                  </a:fgClr>
                  <a:bgClr>
                    <a:schemeClr val="bg1"/>
                  </a:bgClr>
                </a:pattFill>
              </a:rPr>
              <a:t>Reflexionemos </a:t>
            </a:r>
            <a:endParaRPr lang="es-CL" sz="2800" b="1" dirty="0">
              <a:ln w="12700">
                <a:solidFill>
                  <a:schemeClr val="accent5"/>
                </a:solidFill>
                <a:prstDash val="solid"/>
              </a:ln>
              <a:pattFill prst="ltDnDiag">
                <a:fgClr>
                  <a:schemeClr val="accent5">
                    <a:lumMod val="60000"/>
                    <a:lumOff val="40000"/>
                  </a:schemeClr>
                </a:fgClr>
                <a:bgClr>
                  <a:schemeClr val="bg1"/>
                </a:bgClr>
              </a:pattFill>
            </a:endParaRPr>
          </a:p>
        </p:txBody>
      </p:sp>
      <p:sp>
        <p:nvSpPr>
          <p:cNvPr id="30" name="CuadroTexto 29">
            <a:extLst>
              <a:ext uri="{FF2B5EF4-FFF2-40B4-BE49-F238E27FC236}">
                <a16:creationId xmlns:a16="http://schemas.microsoft.com/office/drawing/2014/main" id="{5E734C08-539C-46F9-B45E-CB5769FACF54}"/>
              </a:ext>
            </a:extLst>
          </p:cNvPr>
          <p:cNvSpPr txBox="1"/>
          <p:nvPr/>
        </p:nvSpPr>
        <p:spPr>
          <a:xfrm>
            <a:off x="6561976" y="2450820"/>
            <a:ext cx="5549066" cy="1754326"/>
          </a:xfrm>
          <a:prstGeom prst="rect">
            <a:avLst/>
          </a:prstGeom>
          <a:solidFill>
            <a:schemeClr val="accent2">
              <a:lumMod val="40000"/>
              <a:lumOff val="60000"/>
            </a:schemeClr>
          </a:solidFill>
        </p:spPr>
        <p:txBody>
          <a:bodyPr wrap="square" lIns="91440" tIns="45720" rIns="91440" bIns="45720" rtlCol="0" anchor="t">
            <a:spAutoFit/>
          </a:bodyPr>
          <a:lstStyle/>
          <a:p>
            <a:r>
              <a:rPr lang="es-ES" dirty="0">
                <a:cs typeface="Calibri"/>
              </a:rPr>
              <a:t>Jesús está ansioso de enviar una palabra a aquellos discípulos que lo han desertado. Él quiere que ellos sepan que ellos son aún sus hermanos y hermanas. Él quiere que ellos sepan que su Padre es aún el Padre de ellos, y que su Dios es aún el Dios de ellos. Él quiere que ellos sepan que están perdonados.</a:t>
            </a:r>
          </a:p>
        </p:txBody>
      </p:sp>
      <p:sp>
        <p:nvSpPr>
          <p:cNvPr id="39" name="Diagrama de flujo: conector 38">
            <a:extLst>
              <a:ext uri="{FF2B5EF4-FFF2-40B4-BE49-F238E27FC236}">
                <a16:creationId xmlns:a16="http://schemas.microsoft.com/office/drawing/2014/main" id="{7632FFF7-41E8-4E54-9C6C-CBF01FADB9D0}"/>
              </a:ext>
            </a:extLst>
          </p:cNvPr>
          <p:cNvSpPr/>
          <p:nvPr/>
        </p:nvSpPr>
        <p:spPr>
          <a:xfrm>
            <a:off x="8656186" y="1888621"/>
            <a:ext cx="457200" cy="457200"/>
          </a:xfrm>
          <a:prstGeom prst="flowChartConnector">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0" name="Diagrama de flujo: conector 39">
            <a:extLst>
              <a:ext uri="{FF2B5EF4-FFF2-40B4-BE49-F238E27FC236}">
                <a16:creationId xmlns:a16="http://schemas.microsoft.com/office/drawing/2014/main" id="{5B7A310F-1177-4C14-9D4B-94C2C8CDFD9F}"/>
              </a:ext>
            </a:extLst>
          </p:cNvPr>
          <p:cNvSpPr/>
          <p:nvPr/>
        </p:nvSpPr>
        <p:spPr>
          <a:xfrm>
            <a:off x="6381426" y="4320990"/>
            <a:ext cx="457200" cy="457200"/>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1" name="CuadroTexto 40">
            <a:extLst>
              <a:ext uri="{FF2B5EF4-FFF2-40B4-BE49-F238E27FC236}">
                <a16:creationId xmlns:a16="http://schemas.microsoft.com/office/drawing/2014/main" id="{AA64010B-57D6-4911-AAC8-4920A7EE353B}"/>
              </a:ext>
            </a:extLst>
          </p:cNvPr>
          <p:cNvSpPr txBox="1"/>
          <p:nvPr/>
        </p:nvSpPr>
        <p:spPr>
          <a:xfrm>
            <a:off x="8672607" y="1903626"/>
            <a:ext cx="914400" cy="461665"/>
          </a:xfrm>
          <a:prstGeom prst="rect">
            <a:avLst/>
          </a:prstGeom>
          <a:noFill/>
        </p:spPr>
        <p:txBody>
          <a:bodyPr wrap="square" rtlCol="0">
            <a:spAutoFit/>
          </a:bodyPr>
          <a:lstStyle/>
          <a:p>
            <a:r>
              <a:rPr lang="es-ES" sz="2400">
                <a:solidFill>
                  <a:schemeClr val="bg1"/>
                </a:solidFill>
              </a:rPr>
              <a:t>3</a:t>
            </a:r>
            <a:endParaRPr lang="es-CL" sz="2400">
              <a:solidFill>
                <a:schemeClr val="bg1"/>
              </a:solidFill>
            </a:endParaRPr>
          </a:p>
        </p:txBody>
      </p:sp>
      <p:sp>
        <p:nvSpPr>
          <p:cNvPr id="42" name="CuadroTexto 41">
            <a:extLst>
              <a:ext uri="{FF2B5EF4-FFF2-40B4-BE49-F238E27FC236}">
                <a16:creationId xmlns:a16="http://schemas.microsoft.com/office/drawing/2014/main" id="{C52E882C-5FF3-428C-B0BB-B8D06E8C4591}"/>
              </a:ext>
            </a:extLst>
          </p:cNvPr>
          <p:cNvSpPr txBox="1"/>
          <p:nvPr/>
        </p:nvSpPr>
        <p:spPr>
          <a:xfrm>
            <a:off x="6450892" y="4295789"/>
            <a:ext cx="914400" cy="461665"/>
          </a:xfrm>
          <a:prstGeom prst="rect">
            <a:avLst/>
          </a:prstGeom>
          <a:noFill/>
        </p:spPr>
        <p:txBody>
          <a:bodyPr wrap="square" rtlCol="0">
            <a:spAutoFit/>
          </a:bodyPr>
          <a:lstStyle/>
          <a:p>
            <a:r>
              <a:rPr lang="es-ES" sz="2400" dirty="0">
                <a:solidFill>
                  <a:schemeClr val="bg1"/>
                </a:solidFill>
              </a:rPr>
              <a:t>4</a:t>
            </a:r>
            <a:endParaRPr lang="es-CL" sz="2400" dirty="0">
              <a:solidFill>
                <a:schemeClr val="bg1"/>
              </a:solidFill>
            </a:endParaRPr>
          </a:p>
        </p:txBody>
      </p:sp>
      <p:sp>
        <p:nvSpPr>
          <p:cNvPr id="43" name="Rectángulo 42">
            <a:extLst>
              <a:ext uri="{FF2B5EF4-FFF2-40B4-BE49-F238E27FC236}">
                <a16:creationId xmlns:a16="http://schemas.microsoft.com/office/drawing/2014/main" id="{3051DA1A-790B-4BBD-8FD1-69B12377468E}"/>
              </a:ext>
            </a:extLst>
          </p:cNvPr>
          <p:cNvSpPr/>
          <p:nvPr/>
        </p:nvSpPr>
        <p:spPr>
          <a:xfrm>
            <a:off x="61997" y="6061373"/>
            <a:ext cx="11922735" cy="787854"/>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s-ES">
              <a:cs typeface="Calibri"/>
            </a:endParaRPr>
          </a:p>
        </p:txBody>
      </p:sp>
      <p:sp>
        <p:nvSpPr>
          <p:cNvPr id="44" name="CuadroTexto 43">
            <a:extLst>
              <a:ext uri="{FF2B5EF4-FFF2-40B4-BE49-F238E27FC236}">
                <a16:creationId xmlns:a16="http://schemas.microsoft.com/office/drawing/2014/main" id="{F8FCA5B8-ACC0-477B-BF55-5667C0BE099A}"/>
              </a:ext>
            </a:extLst>
          </p:cNvPr>
          <p:cNvSpPr txBox="1"/>
          <p:nvPr/>
        </p:nvSpPr>
        <p:spPr>
          <a:xfrm>
            <a:off x="0" y="6026169"/>
            <a:ext cx="12130003" cy="923330"/>
          </a:xfrm>
          <a:prstGeom prst="rect">
            <a:avLst/>
          </a:prstGeom>
          <a:noFill/>
        </p:spPr>
        <p:txBody>
          <a:bodyPr wrap="square" lIns="91440" tIns="45720" rIns="91440" bIns="45720" rtlCol="0" anchor="t">
            <a:spAutoFit/>
          </a:bodyPr>
          <a:lstStyle/>
          <a:p>
            <a:r>
              <a:rPr lang="es-ES" dirty="0"/>
              <a:t> Vayamos a nuestros hermanos y hermanas y compartamos con ellos a Jesús, como el Señor de vida que nos alza por encima de nosotros mismos haciéndonos con él hombres y mujeres “para los demás”.</a:t>
            </a:r>
          </a:p>
          <a:p>
            <a:r>
              <a:rPr lang="es-ES" b="1" dirty="0"/>
              <a:t>El Padre, el Hijo y el Espíritu Santo, sean glorificados en todas partes por la Inmaculada Virgen María. Amén </a:t>
            </a:r>
            <a:r>
              <a:rPr lang="es-ES" dirty="0"/>
              <a:t>..</a:t>
            </a:r>
            <a:endParaRPr lang="es-CL" dirty="0"/>
          </a:p>
        </p:txBody>
      </p:sp>
      <p:sp>
        <p:nvSpPr>
          <p:cNvPr id="45" name="Diagrama de flujo: conector 44">
            <a:extLst>
              <a:ext uri="{FF2B5EF4-FFF2-40B4-BE49-F238E27FC236}">
                <a16:creationId xmlns:a16="http://schemas.microsoft.com/office/drawing/2014/main" id="{AC440CA7-A62E-4C03-AC07-178B693FA76E}"/>
              </a:ext>
            </a:extLst>
          </p:cNvPr>
          <p:cNvSpPr/>
          <p:nvPr/>
        </p:nvSpPr>
        <p:spPr>
          <a:xfrm>
            <a:off x="9264770" y="5596982"/>
            <a:ext cx="490367" cy="479044"/>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6" name="CuadroTexto 45">
            <a:extLst>
              <a:ext uri="{FF2B5EF4-FFF2-40B4-BE49-F238E27FC236}">
                <a16:creationId xmlns:a16="http://schemas.microsoft.com/office/drawing/2014/main" id="{6A76CE2E-631E-442B-9237-858C4FE83828}"/>
              </a:ext>
            </a:extLst>
          </p:cNvPr>
          <p:cNvSpPr txBox="1"/>
          <p:nvPr/>
        </p:nvSpPr>
        <p:spPr>
          <a:xfrm>
            <a:off x="9297937" y="5607406"/>
            <a:ext cx="914400" cy="461665"/>
          </a:xfrm>
          <a:prstGeom prst="rect">
            <a:avLst/>
          </a:prstGeom>
          <a:noFill/>
        </p:spPr>
        <p:txBody>
          <a:bodyPr wrap="square" rtlCol="0">
            <a:spAutoFit/>
          </a:bodyPr>
          <a:lstStyle/>
          <a:p>
            <a:r>
              <a:rPr lang="es-ES" sz="2400" dirty="0">
                <a:solidFill>
                  <a:schemeClr val="bg1"/>
                </a:solidFill>
              </a:rPr>
              <a:t>6</a:t>
            </a:r>
            <a:endParaRPr lang="es-CL" sz="2400" dirty="0">
              <a:solidFill>
                <a:schemeClr val="bg1"/>
              </a:solidFill>
            </a:endParaRPr>
          </a:p>
        </p:txBody>
      </p:sp>
      <p:sp>
        <p:nvSpPr>
          <p:cNvPr id="47" name="Diagrama de flujo: proceso 46">
            <a:extLst>
              <a:ext uri="{FF2B5EF4-FFF2-40B4-BE49-F238E27FC236}">
                <a16:creationId xmlns:a16="http://schemas.microsoft.com/office/drawing/2014/main" id="{77180FB5-8882-4F59-8A6A-88EA806CCE69}"/>
              </a:ext>
            </a:extLst>
          </p:cNvPr>
          <p:cNvSpPr/>
          <p:nvPr/>
        </p:nvSpPr>
        <p:spPr>
          <a:xfrm>
            <a:off x="9781897" y="4684442"/>
            <a:ext cx="2416159" cy="574844"/>
          </a:xfrm>
          <a:prstGeom prst="flowChart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8" name="CuadroTexto 47">
            <a:extLst>
              <a:ext uri="{FF2B5EF4-FFF2-40B4-BE49-F238E27FC236}">
                <a16:creationId xmlns:a16="http://schemas.microsoft.com/office/drawing/2014/main" id="{B8E4CE48-68E4-4FFE-9F3C-927F2C69AA86}"/>
              </a:ext>
            </a:extLst>
          </p:cNvPr>
          <p:cNvSpPr txBox="1"/>
          <p:nvPr/>
        </p:nvSpPr>
        <p:spPr>
          <a:xfrm>
            <a:off x="10354415" y="4710254"/>
            <a:ext cx="1740163" cy="523220"/>
          </a:xfrm>
          <a:prstGeom prst="rect">
            <a:avLst/>
          </a:prstGeom>
          <a:noFill/>
        </p:spPr>
        <p:txBody>
          <a:bodyPr wrap="square" rtlCol="0">
            <a:spAutoFit/>
          </a:bodyPr>
          <a:lstStyle/>
          <a:p>
            <a:r>
              <a:rPr lang="es-ES" sz="2800" b="1" dirty="0"/>
              <a:t>Peticiones</a:t>
            </a:r>
            <a:r>
              <a:rPr lang="es-ES" dirty="0"/>
              <a:t> </a:t>
            </a:r>
            <a:endParaRPr lang="es-CL" dirty="0"/>
          </a:p>
        </p:txBody>
      </p:sp>
      <p:sp>
        <p:nvSpPr>
          <p:cNvPr id="50" name="CuadroTexto 49">
            <a:extLst>
              <a:ext uri="{FF2B5EF4-FFF2-40B4-BE49-F238E27FC236}">
                <a16:creationId xmlns:a16="http://schemas.microsoft.com/office/drawing/2014/main" id="{0FA61C4F-B6B0-4570-AAD0-83A57AD3526E}"/>
              </a:ext>
            </a:extLst>
          </p:cNvPr>
          <p:cNvSpPr txBox="1"/>
          <p:nvPr/>
        </p:nvSpPr>
        <p:spPr>
          <a:xfrm>
            <a:off x="9840367" y="5584617"/>
            <a:ext cx="1953205" cy="523220"/>
          </a:xfrm>
          <a:prstGeom prst="rect">
            <a:avLst/>
          </a:prstGeom>
          <a:noFill/>
        </p:spPr>
        <p:txBody>
          <a:bodyPr wrap="square" rtlCol="0">
            <a:spAutoFit/>
          </a:bodyPr>
          <a:lstStyle/>
          <a:p>
            <a:pPr algn="ctr"/>
            <a:r>
              <a:rPr lang="es-ES" sz="28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Bendición </a:t>
            </a:r>
            <a:endParaRPr lang="es-CL" sz="28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pic>
        <p:nvPicPr>
          <p:cNvPr id="2" name="Imagen 1">
            <a:extLst>
              <a:ext uri="{FF2B5EF4-FFF2-40B4-BE49-F238E27FC236}">
                <a16:creationId xmlns:a16="http://schemas.microsoft.com/office/drawing/2014/main" id="{63B7E125-1336-41D4-855F-FC1EA718DBC4}"/>
              </a:ext>
            </a:extLst>
          </p:cNvPr>
          <p:cNvPicPr>
            <a:picLocks noChangeAspect="1"/>
          </p:cNvPicPr>
          <p:nvPr/>
        </p:nvPicPr>
        <p:blipFill rotWithShape="1">
          <a:blip r:embed="rId2">
            <a:clrChange>
              <a:clrFrom>
                <a:srgbClr val="FFFDFA"/>
              </a:clrFrom>
              <a:clrTo>
                <a:srgbClr val="FFFDFA">
                  <a:alpha val="0"/>
                </a:srgbClr>
              </a:clrTo>
            </a:clrChange>
            <a:extLst>
              <a:ext uri="{BEBA8EAE-BF5A-486C-A8C5-ECC9F3942E4B}">
                <a14:imgProps xmlns:a14="http://schemas.microsoft.com/office/drawing/2010/main">
                  <a14:imgLayer r:embed="rId3">
                    <a14:imgEffect>
                      <a14:saturation sat="400000"/>
                    </a14:imgEffect>
                    <a14:imgEffect>
                      <a14:brightnessContrast contrast="-1000"/>
                    </a14:imgEffect>
                  </a14:imgLayer>
                </a14:imgProps>
              </a:ext>
            </a:extLst>
          </a:blip>
          <a:srcRect r="34798"/>
          <a:stretch/>
        </p:blipFill>
        <p:spPr>
          <a:xfrm flipH="1">
            <a:off x="11243795" y="94228"/>
            <a:ext cx="948205" cy="928167"/>
          </a:xfrm>
          <a:prstGeom prst="rect">
            <a:avLst/>
          </a:prstGeom>
          <a:ln>
            <a:noFill/>
          </a:ln>
        </p:spPr>
      </p:pic>
      <p:sp>
        <p:nvSpPr>
          <p:cNvPr id="13" name="CuadroTexto 12">
            <a:extLst>
              <a:ext uri="{FF2B5EF4-FFF2-40B4-BE49-F238E27FC236}">
                <a16:creationId xmlns:a16="http://schemas.microsoft.com/office/drawing/2014/main" id="{65FF1374-BD9D-4457-A3BC-C3C9B778AD5D}"/>
              </a:ext>
            </a:extLst>
          </p:cNvPr>
          <p:cNvSpPr txBox="1"/>
          <p:nvPr/>
        </p:nvSpPr>
        <p:spPr>
          <a:xfrm>
            <a:off x="6869425" y="4338534"/>
            <a:ext cx="2064654" cy="830997"/>
          </a:xfrm>
          <a:prstGeom prst="rect">
            <a:avLst/>
          </a:prstGeom>
          <a:solidFill>
            <a:srgbClr val="00B0F0"/>
          </a:solidFill>
        </p:spPr>
        <p:txBody>
          <a:bodyPr wrap="square" rtlCol="0">
            <a:spAutoFit/>
          </a:bodyPr>
          <a:lstStyle/>
          <a:p>
            <a:r>
              <a:rPr lang="es-ES" sz="2400" b="1" dirty="0"/>
              <a:t>Dios te salve María ….</a:t>
            </a:r>
            <a:endParaRPr lang="es-CL" sz="2400" b="1" dirty="0"/>
          </a:p>
        </p:txBody>
      </p:sp>
      <p:sp>
        <p:nvSpPr>
          <p:cNvPr id="15" name="Diagrama de flujo: conector 14">
            <a:extLst>
              <a:ext uri="{FF2B5EF4-FFF2-40B4-BE49-F238E27FC236}">
                <a16:creationId xmlns:a16="http://schemas.microsoft.com/office/drawing/2014/main" id="{A62402B6-265D-456F-BEAF-89C415CB4D43}"/>
              </a:ext>
            </a:extLst>
          </p:cNvPr>
          <p:cNvSpPr/>
          <p:nvPr/>
        </p:nvSpPr>
        <p:spPr>
          <a:xfrm flipH="1">
            <a:off x="9653058" y="4801587"/>
            <a:ext cx="397282" cy="457200"/>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6" name="CuadroTexto 15">
            <a:extLst>
              <a:ext uri="{FF2B5EF4-FFF2-40B4-BE49-F238E27FC236}">
                <a16:creationId xmlns:a16="http://schemas.microsoft.com/office/drawing/2014/main" id="{71F74465-8103-4C14-8B4B-41CDE5CEA0F9}"/>
              </a:ext>
            </a:extLst>
          </p:cNvPr>
          <p:cNvSpPr txBox="1"/>
          <p:nvPr/>
        </p:nvSpPr>
        <p:spPr>
          <a:xfrm>
            <a:off x="9683857" y="4887127"/>
            <a:ext cx="319439" cy="400110"/>
          </a:xfrm>
          <a:prstGeom prst="rect">
            <a:avLst/>
          </a:prstGeom>
          <a:noFill/>
        </p:spPr>
        <p:txBody>
          <a:bodyPr wrap="square" rtlCol="0">
            <a:spAutoFit/>
          </a:bodyPr>
          <a:lstStyle/>
          <a:p>
            <a:r>
              <a:rPr lang="es-ES" sz="2000" dirty="0">
                <a:solidFill>
                  <a:schemeClr val="bg1"/>
                </a:solidFill>
              </a:rPr>
              <a:t>5</a:t>
            </a:r>
            <a:endParaRPr lang="es-CL" sz="2000" dirty="0">
              <a:solidFill>
                <a:schemeClr val="bg1"/>
              </a:solidFill>
            </a:endParaRPr>
          </a:p>
        </p:txBody>
      </p:sp>
    </p:spTree>
    <p:extLst>
      <p:ext uri="{BB962C8B-B14F-4D97-AF65-F5344CB8AC3E}">
        <p14:creationId xmlns:p14="http://schemas.microsoft.com/office/powerpoint/2010/main" val="2883816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3678F468-EA95-4551-B6F9-3EFB9D24F617}"/>
              </a:ext>
            </a:extLst>
          </p:cNvPr>
          <p:cNvSpPr/>
          <p:nvPr/>
        </p:nvSpPr>
        <p:spPr>
          <a:xfrm rot="20416883">
            <a:off x="11205" y="252075"/>
            <a:ext cx="1867631" cy="65314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CuadroTexto 4">
            <a:extLst>
              <a:ext uri="{FF2B5EF4-FFF2-40B4-BE49-F238E27FC236}">
                <a16:creationId xmlns:a16="http://schemas.microsoft.com/office/drawing/2014/main" id="{5EC01A30-7144-41EB-B621-866181F15649}"/>
              </a:ext>
            </a:extLst>
          </p:cNvPr>
          <p:cNvSpPr txBox="1"/>
          <p:nvPr/>
        </p:nvSpPr>
        <p:spPr>
          <a:xfrm rot="20365651">
            <a:off x="-100009" y="335877"/>
            <a:ext cx="2090057" cy="461665"/>
          </a:xfrm>
          <a:prstGeom prst="rect">
            <a:avLst/>
          </a:prstGeom>
          <a:noFill/>
        </p:spPr>
        <p:txBody>
          <a:bodyPr wrap="square" lIns="91440" tIns="45720" rIns="91440" bIns="45720" rtlCol="0" anchor="t">
            <a:spAutoFit/>
          </a:bodyPr>
          <a:lstStyle/>
          <a:p>
            <a:r>
              <a:rPr lang="es-ES" sz="2400" dirty="0">
                <a:latin typeface="Forte"/>
              </a:rPr>
              <a:t> Miércoles 12 </a:t>
            </a:r>
            <a:endParaRPr lang="es-CL" sz="2400" dirty="0">
              <a:latin typeface="Forte" panose="03060902040502070203" pitchFamily="66" charset="0"/>
            </a:endParaRPr>
          </a:p>
        </p:txBody>
      </p:sp>
      <p:sp>
        <p:nvSpPr>
          <p:cNvPr id="6" name="CuadroTexto 5">
            <a:extLst>
              <a:ext uri="{FF2B5EF4-FFF2-40B4-BE49-F238E27FC236}">
                <a16:creationId xmlns:a16="http://schemas.microsoft.com/office/drawing/2014/main" id="{F07DD487-D9A6-4D08-975A-93F2C61A5A03}"/>
              </a:ext>
            </a:extLst>
          </p:cNvPr>
          <p:cNvSpPr txBox="1"/>
          <p:nvPr/>
        </p:nvSpPr>
        <p:spPr>
          <a:xfrm>
            <a:off x="1955285" y="122833"/>
            <a:ext cx="8994384" cy="338554"/>
          </a:xfrm>
          <a:prstGeom prst="rect">
            <a:avLst/>
          </a:prstGeom>
          <a:noFill/>
        </p:spPr>
        <p:txBody>
          <a:bodyPr wrap="square" lIns="91440" tIns="45720" rIns="91440" bIns="45720" rtlCol="0" anchor="t">
            <a:spAutoFit/>
          </a:bodyPr>
          <a:lstStyle/>
          <a:p>
            <a:r>
              <a:rPr lang="es-ES" sz="1600" dirty="0">
                <a:latin typeface="Ink Free"/>
              </a:rPr>
              <a:t>“ “La fe se convirtió en María en plenitud de gracias y en fuente de vida”</a:t>
            </a:r>
            <a:r>
              <a:rPr lang="es-ES" sz="1600" i="1" dirty="0">
                <a:latin typeface="Ink Free"/>
              </a:rPr>
              <a:t>”</a:t>
            </a:r>
            <a:r>
              <a:rPr lang="es-ES" sz="1600" dirty="0">
                <a:latin typeface="Ink Free"/>
              </a:rPr>
              <a:t>(Padre Chaminade)</a:t>
            </a:r>
          </a:p>
        </p:txBody>
      </p:sp>
      <p:sp>
        <p:nvSpPr>
          <p:cNvPr id="8" name="Diagrama de flujo: conector 7">
            <a:extLst>
              <a:ext uri="{FF2B5EF4-FFF2-40B4-BE49-F238E27FC236}">
                <a16:creationId xmlns:a16="http://schemas.microsoft.com/office/drawing/2014/main" id="{FB026C32-70BF-456E-9202-CBB3015ACA5F}"/>
              </a:ext>
            </a:extLst>
          </p:cNvPr>
          <p:cNvSpPr/>
          <p:nvPr/>
        </p:nvSpPr>
        <p:spPr>
          <a:xfrm>
            <a:off x="1263954" y="704593"/>
            <a:ext cx="377371" cy="456885"/>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9" name="CuadroTexto 8">
            <a:extLst>
              <a:ext uri="{FF2B5EF4-FFF2-40B4-BE49-F238E27FC236}">
                <a16:creationId xmlns:a16="http://schemas.microsoft.com/office/drawing/2014/main" id="{AC9FE957-7C5C-49D4-97A4-EEAC6E7D4D83}"/>
              </a:ext>
            </a:extLst>
          </p:cNvPr>
          <p:cNvSpPr txBox="1"/>
          <p:nvPr/>
        </p:nvSpPr>
        <p:spPr>
          <a:xfrm>
            <a:off x="1345360" y="739590"/>
            <a:ext cx="914400" cy="461665"/>
          </a:xfrm>
          <a:prstGeom prst="rect">
            <a:avLst/>
          </a:prstGeom>
          <a:noFill/>
        </p:spPr>
        <p:txBody>
          <a:bodyPr wrap="square" rtlCol="0">
            <a:spAutoFit/>
          </a:bodyPr>
          <a:lstStyle/>
          <a:p>
            <a:r>
              <a:rPr lang="es-ES" sz="2400">
                <a:solidFill>
                  <a:schemeClr val="bg1"/>
                </a:solidFill>
              </a:rPr>
              <a:t>1</a:t>
            </a:r>
            <a:endParaRPr lang="es-CL" sz="2400">
              <a:solidFill>
                <a:schemeClr val="bg1"/>
              </a:solidFill>
            </a:endParaRPr>
          </a:p>
        </p:txBody>
      </p:sp>
      <p:sp>
        <p:nvSpPr>
          <p:cNvPr id="11" name="CuadroTexto 10">
            <a:extLst>
              <a:ext uri="{FF2B5EF4-FFF2-40B4-BE49-F238E27FC236}">
                <a16:creationId xmlns:a16="http://schemas.microsoft.com/office/drawing/2014/main" id="{B49E5947-6B0E-4387-A8E6-759B149FCEA0}"/>
              </a:ext>
            </a:extLst>
          </p:cNvPr>
          <p:cNvSpPr txBox="1"/>
          <p:nvPr/>
        </p:nvSpPr>
        <p:spPr>
          <a:xfrm>
            <a:off x="1667719" y="633179"/>
            <a:ext cx="9771715" cy="1077218"/>
          </a:xfrm>
          <a:prstGeom prst="rect">
            <a:avLst/>
          </a:prstGeom>
          <a:solidFill>
            <a:schemeClr val="accent4">
              <a:lumMod val="40000"/>
              <a:lumOff val="60000"/>
            </a:schemeClr>
          </a:solidFill>
        </p:spPr>
        <p:txBody>
          <a:bodyPr wrap="square" lIns="91440" tIns="45720" rIns="91440" bIns="45720" anchor="t">
            <a:spAutoFit/>
          </a:bodyPr>
          <a:lstStyle/>
          <a:p>
            <a:r>
              <a:rPr lang="es-ES" sz="1600" dirty="0"/>
              <a:t>Buenos días . Iniciamos esta mañana rezando por la naturaleza  .</a:t>
            </a:r>
            <a:r>
              <a:rPr lang="es-ES" sz="1600" dirty="0">
                <a:ea typeface="+mn-lt"/>
                <a:cs typeface="+mn-lt"/>
              </a:rPr>
              <a:t>Dios se quiere hacer presente en nuestras vidas, gritarnos su fidelidad, su amor incondicional . Queremos dar gracias  por quienes defienden las bellezas naturales,</a:t>
            </a:r>
          </a:p>
          <a:p>
            <a:r>
              <a:rPr lang="es-ES" sz="1600" dirty="0">
                <a:ea typeface="+mn-lt"/>
                <a:cs typeface="+mn-lt"/>
              </a:rPr>
              <a:t>las especies en </a:t>
            </a:r>
            <a:r>
              <a:rPr lang="es-ES" sz="1600" dirty="0" err="1">
                <a:ea typeface="+mn-lt"/>
                <a:cs typeface="+mn-lt"/>
              </a:rPr>
              <a:t>extinción,por</a:t>
            </a:r>
            <a:r>
              <a:rPr lang="es-ES" sz="1600" dirty="0">
                <a:ea typeface="+mn-lt"/>
                <a:cs typeface="+mn-lt"/>
              </a:rPr>
              <a:t> quienes trabajan por un mundo más limpio .</a:t>
            </a:r>
            <a:r>
              <a:rPr lang="es-ES" sz="1600" dirty="0"/>
              <a:t>Iniciamos este encuentro, </a:t>
            </a:r>
            <a:r>
              <a:rPr lang="es-ES" sz="1600" b="1" dirty="0"/>
              <a:t>en el nombre del padre, del hijo, del Espíritu santo. Amen . </a:t>
            </a:r>
            <a:endParaRPr lang="es-CL" sz="1600" b="1" dirty="0"/>
          </a:p>
        </p:txBody>
      </p:sp>
      <p:sp>
        <p:nvSpPr>
          <p:cNvPr id="12" name="CuadroTexto 11">
            <a:extLst>
              <a:ext uri="{FF2B5EF4-FFF2-40B4-BE49-F238E27FC236}">
                <a16:creationId xmlns:a16="http://schemas.microsoft.com/office/drawing/2014/main" id="{C05FAFEB-C4BE-42D8-8144-8508DBE9F0EC}"/>
              </a:ext>
            </a:extLst>
          </p:cNvPr>
          <p:cNvSpPr txBox="1"/>
          <p:nvPr/>
        </p:nvSpPr>
        <p:spPr>
          <a:xfrm>
            <a:off x="288110" y="1052601"/>
            <a:ext cx="45719" cy="456885"/>
          </a:xfrm>
          <a:prstGeom prst="rect">
            <a:avLst/>
          </a:prstGeom>
          <a:solidFill>
            <a:schemeClr val="accent4"/>
          </a:solidFill>
        </p:spPr>
        <p:txBody>
          <a:bodyPr wrap="square" rtlCol="0">
            <a:spAutoFit/>
          </a:bodyPr>
          <a:lstStyle/>
          <a:p>
            <a:endParaRPr lang="es-CL"/>
          </a:p>
        </p:txBody>
      </p:sp>
      <p:sp>
        <p:nvSpPr>
          <p:cNvPr id="14" name="Rectángulo 13">
            <a:extLst>
              <a:ext uri="{FF2B5EF4-FFF2-40B4-BE49-F238E27FC236}">
                <a16:creationId xmlns:a16="http://schemas.microsoft.com/office/drawing/2014/main" id="{533E4744-8C04-4BF4-A5EE-7BF224D002E0}"/>
              </a:ext>
            </a:extLst>
          </p:cNvPr>
          <p:cNvSpPr/>
          <p:nvPr/>
        </p:nvSpPr>
        <p:spPr>
          <a:xfrm rot="19767115">
            <a:off x="-612697" y="1002439"/>
            <a:ext cx="2560158" cy="646331"/>
          </a:xfrm>
          <a:prstGeom prst="rect">
            <a:avLst/>
          </a:prstGeom>
          <a:noFill/>
        </p:spPr>
        <p:txBody>
          <a:bodyPr wrap="square" lIns="91440" tIns="45720" rIns="91440" bIns="45720">
            <a:spAutoFit/>
          </a:bodyPr>
          <a:lstStyle/>
          <a:p>
            <a:pPr algn="ctr"/>
            <a:r>
              <a:rPr lang="es-ES" sz="3600" b="1" cap="none" spc="0">
                <a:ln w="12700">
                  <a:solidFill>
                    <a:schemeClr val="tx2">
                      <a:lumMod val="75000"/>
                    </a:schemeClr>
                  </a:solidFill>
                  <a:prstDash val="solid"/>
                </a:ln>
                <a:solidFill>
                  <a:schemeClr val="accent5">
                    <a:lumMod val="20000"/>
                    <a:lumOff val="80000"/>
                  </a:schemeClr>
                </a:solidFill>
                <a:effectLst>
                  <a:outerShdw dist="38100" dir="2640000" algn="bl" rotWithShape="0">
                    <a:schemeClr val="tx2">
                      <a:lumMod val="75000"/>
                    </a:schemeClr>
                  </a:outerShdw>
                </a:effectLst>
                <a:latin typeface="Ink Free" panose="03080402000500000000" pitchFamily="66" charset="0"/>
              </a:rPr>
              <a:t>Inicio</a:t>
            </a:r>
            <a:endParaRPr lang="es-CL" sz="3600" b="1" cap="none" spc="0">
              <a:ln w="12700">
                <a:solidFill>
                  <a:schemeClr val="tx2">
                    <a:lumMod val="75000"/>
                  </a:schemeClr>
                </a:solidFill>
                <a:prstDash val="solid"/>
              </a:ln>
              <a:solidFill>
                <a:schemeClr val="accent5">
                  <a:lumMod val="20000"/>
                  <a:lumOff val="80000"/>
                </a:schemeClr>
              </a:solidFill>
              <a:effectLst>
                <a:outerShdw dist="38100" dir="2640000" algn="bl" rotWithShape="0">
                  <a:schemeClr val="tx2">
                    <a:lumMod val="75000"/>
                  </a:schemeClr>
                </a:outerShdw>
              </a:effectLst>
              <a:latin typeface="Ink Free" panose="03080402000500000000" pitchFamily="66" charset="0"/>
            </a:endParaRPr>
          </a:p>
        </p:txBody>
      </p:sp>
      <p:sp>
        <p:nvSpPr>
          <p:cNvPr id="20" name="CuadroTexto 19">
            <a:extLst>
              <a:ext uri="{FF2B5EF4-FFF2-40B4-BE49-F238E27FC236}">
                <a16:creationId xmlns:a16="http://schemas.microsoft.com/office/drawing/2014/main" id="{6B1153D3-2A84-4334-9D9A-89B3102CCB62}"/>
              </a:ext>
            </a:extLst>
          </p:cNvPr>
          <p:cNvSpPr txBox="1"/>
          <p:nvPr/>
        </p:nvSpPr>
        <p:spPr>
          <a:xfrm>
            <a:off x="5402582" y="2281386"/>
            <a:ext cx="6546812" cy="2585323"/>
          </a:xfrm>
          <a:prstGeom prst="rect">
            <a:avLst/>
          </a:prstGeom>
          <a:solidFill>
            <a:schemeClr val="accent5">
              <a:lumMod val="20000"/>
              <a:lumOff val="80000"/>
            </a:schemeClr>
          </a:solidFill>
        </p:spPr>
        <p:txBody>
          <a:bodyPr wrap="square" lIns="91440" tIns="45720" rIns="91440" bIns="45720" rtlCol="0" anchor="t">
            <a:spAutoFit/>
          </a:bodyPr>
          <a:lstStyle/>
          <a:p>
            <a:r>
              <a:rPr lang="es-ES" dirty="0">
                <a:cs typeface="Calibri"/>
              </a:rPr>
              <a:t>El encuentro con Dios en la oración, mediante la lectura de la Biblia y en la vida fraterna les ayudará a conocer mejor al Señor y a ustedes mismos, como les sucedió a los discípulos de Emaús. Recemos para reconocer que Jesús está a nuestro lado, aún cuando estemos seguros que está muy lejos. No estamos directamente consciente de su presencia porque él camina a nuestro propio paso, esperándonos pacientemente para abrir nuestro corazón a sus palabras y a las palabras de la Biblia. Pidámosle que nos conceda sentir nuestro corazón ardiendo con su presencia</a:t>
            </a:r>
            <a:r>
              <a:rPr lang="es-ES" b="1" dirty="0">
                <a:cs typeface="Calibri"/>
              </a:rPr>
              <a:t>.</a:t>
            </a:r>
          </a:p>
        </p:txBody>
      </p:sp>
      <p:sp>
        <p:nvSpPr>
          <p:cNvPr id="27" name="Diagrama de flujo: conector 26">
            <a:extLst>
              <a:ext uri="{FF2B5EF4-FFF2-40B4-BE49-F238E27FC236}">
                <a16:creationId xmlns:a16="http://schemas.microsoft.com/office/drawing/2014/main" id="{7A9AA435-3ACF-4E87-95E5-33B2A3AC0945}"/>
              </a:ext>
            </a:extLst>
          </p:cNvPr>
          <p:cNvSpPr/>
          <p:nvPr/>
        </p:nvSpPr>
        <p:spPr>
          <a:xfrm>
            <a:off x="67898" y="2837621"/>
            <a:ext cx="457200" cy="457200"/>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8" name="CuadroTexto 27">
            <a:extLst>
              <a:ext uri="{FF2B5EF4-FFF2-40B4-BE49-F238E27FC236}">
                <a16:creationId xmlns:a16="http://schemas.microsoft.com/office/drawing/2014/main" id="{600D1638-AE93-40ED-9124-858F1B0F1116}"/>
              </a:ext>
            </a:extLst>
          </p:cNvPr>
          <p:cNvSpPr txBox="1"/>
          <p:nvPr/>
        </p:nvSpPr>
        <p:spPr>
          <a:xfrm>
            <a:off x="80374" y="2777004"/>
            <a:ext cx="914400" cy="461665"/>
          </a:xfrm>
          <a:prstGeom prst="rect">
            <a:avLst/>
          </a:prstGeom>
          <a:noFill/>
        </p:spPr>
        <p:txBody>
          <a:bodyPr wrap="square" rtlCol="0">
            <a:spAutoFit/>
          </a:bodyPr>
          <a:lstStyle/>
          <a:p>
            <a:r>
              <a:rPr lang="es-ES" sz="2400">
                <a:solidFill>
                  <a:schemeClr val="bg1"/>
                </a:solidFill>
              </a:rPr>
              <a:t>2</a:t>
            </a:r>
            <a:endParaRPr lang="es-CL" sz="2400">
              <a:solidFill>
                <a:schemeClr val="bg1"/>
              </a:solidFill>
            </a:endParaRPr>
          </a:p>
        </p:txBody>
      </p:sp>
      <p:sp>
        <p:nvSpPr>
          <p:cNvPr id="29" name="CuadroTexto 28">
            <a:extLst>
              <a:ext uri="{FF2B5EF4-FFF2-40B4-BE49-F238E27FC236}">
                <a16:creationId xmlns:a16="http://schemas.microsoft.com/office/drawing/2014/main" id="{1302C2BB-5B47-4C05-B2DD-A81ACF71B409}"/>
              </a:ext>
            </a:extLst>
          </p:cNvPr>
          <p:cNvSpPr txBox="1"/>
          <p:nvPr/>
        </p:nvSpPr>
        <p:spPr>
          <a:xfrm>
            <a:off x="6624835" y="1773965"/>
            <a:ext cx="4210760" cy="523220"/>
          </a:xfrm>
          <a:prstGeom prst="rect">
            <a:avLst/>
          </a:prstGeom>
          <a:solidFill>
            <a:schemeClr val="accent4">
              <a:lumMod val="20000"/>
              <a:lumOff val="80000"/>
            </a:schemeClr>
          </a:solidFill>
          <a:ln>
            <a:solidFill>
              <a:srgbClr val="FFCCCC"/>
            </a:solid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es-ES" sz="2800" b="1">
                <a:ln w="12700">
                  <a:solidFill>
                    <a:schemeClr val="accent5"/>
                  </a:solidFill>
                  <a:prstDash val="solid"/>
                </a:ln>
                <a:pattFill prst="ltDnDiag">
                  <a:fgClr>
                    <a:schemeClr val="accent5">
                      <a:lumMod val="60000"/>
                      <a:lumOff val="40000"/>
                    </a:schemeClr>
                  </a:fgClr>
                  <a:bgClr>
                    <a:schemeClr val="bg1"/>
                  </a:bgClr>
                </a:pattFill>
              </a:rPr>
              <a:t>     Reflexionemos </a:t>
            </a:r>
            <a:endParaRPr lang="es-CL" sz="2800" b="1">
              <a:ln w="12700">
                <a:solidFill>
                  <a:schemeClr val="accent5"/>
                </a:solidFill>
                <a:prstDash val="solid"/>
              </a:ln>
              <a:pattFill prst="ltDnDiag">
                <a:fgClr>
                  <a:schemeClr val="accent5">
                    <a:lumMod val="60000"/>
                    <a:lumOff val="40000"/>
                  </a:schemeClr>
                </a:fgClr>
                <a:bgClr>
                  <a:schemeClr val="bg1"/>
                </a:bgClr>
              </a:pattFill>
            </a:endParaRPr>
          </a:p>
        </p:txBody>
      </p:sp>
      <p:sp>
        <p:nvSpPr>
          <p:cNvPr id="31" name="Rectángulo 30">
            <a:extLst>
              <a:ext uri="{FF2B5EF4-FFF2-40B4-BE49-F238E27FC236}">
                <a16:creationId xmlns:a16="http://schemas.microsoft.com/office/drawing/2014/main" id="{1EB343CD-D50B-4158-B82C-D5DE01FB2B15}"/>
              </a:ext>
            </a:extLst>
          </p:cNvPr>
          <p:cNvSpPr/>
          <p:nvPr/>
        </p:nvSpPr>
        <p:spPr>
          <a:xfrm>
            <a:off x="5807969" y="5108837"/>
            <a:ext cx="1902929" cy="29407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35" name="CuadroTexto 34">
            <a:extLst>
              <a:ext uri="{FF2B5EF4-FFF2-40B4-BE49-F238E27FC236}">
                <a16:creationId xmlns:a16="http://schemas.microsoft.com/office/drawing/2014/main" id="{95281FA1-5D49-43E8-B8C3-3D8416CE1DD1}"/>
              </a:ext>
            </a:extLst>
          </p:cNvPr>
          <p:cNvSpPr txBox="1"/>
          <p:nvPr/>
        </p:nvSpPr>
        <p:spPr>
          <a:xfrm>
            <a:off x="6014190" y="5074888"/>
            <a:ext cx="2336704" cy="369332"/>
          </a:xfrm>
          <a:prstGeom prst="rect">
            <a:avLst/>
          </a:prstGeom>
          <a:noFill/>
        </p:spPr>
        <p:txBody>
          <a:bodyPr wrap="square" lIns="91440" tIns="45720" rIns="91440" bIns="45720" rtlCol="0" anchor="t">
            <a:spAutoFit/>
          </a:bodyPr>
          <a:lstStyle/>
          <a:p>
            <a:r>
              <a:rPr lang="es-ES" b="1">
                <a:cs typeface="Calibri"/>
              </a:rPr>
              <a:t>Peticiones </a:t>
            </a:r>
          </a:p>
        </p:txBody>
      </p:sp>
      <p:sp>
        <p:nvSpPr>
          <p:cNvPr id="40" name="Diagrama de flujo: conector 39">
            <a:extLst>
              <a:ext uri="{FF2B5EF4-FFF2-40B4-BE49-F238E27FC236}">
                <a16:creationId xmlns:a16="http://schemas.microsoft.com/office/drawing/2014/main" id="{5B7A310F-1177-4C14-9D4B-94C2C8CDFD9F}"/>
              </a:ext>
            </a:extLst>
          </p:cNvPr>
          <p:cNvSpPr/>
          <p:nvPr/>
        </p:nvSpPr>
        <p:spPr>
          <a:xfrm>
            <a:off x="6096000" y="1795087"/>
            <a:ext cx="457200" cy="457200"/>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2" name="CuadroTexto 41">
            <a:extLst>
              <a:ext uri="{FF2B5EF4-FFF2-40B4-BE49-F238E27FC236}">
                <a16:creationId xmlns:a16="http://schemas.microsoft.com/office/drawing/2014/main" id="{C52E882C-5FF3-428C-B0BB-B8D06E8C4591}"/>
              </a:ext>
            </a:extLst>
          </p:cNvPr>
          <p:cNvSpPr txBox="1"/>
          <p:nvPr/>
        </p:nvSpPr>
        <p:spPr>
          <a:xfrm>
            <a:off x="6125845" y="1776830"/>
            <a:ext cx="914400" cy="461665"/>
          </a:xfrm>
          <a:prstGeom prst="rect">
            <a:avLst/>
          </a:prstGeom>
          <a:noFill/>
        </p:spPr>
        <p:txBody>
          <a:bodyPr wrap="square" rtlCol="0">
            <a:spAutoFit/>
          </a:bodyPr>
          <a:lstStyle/>
          <a:p>
            <a:r>
              <a:rPr lang="es-ES" sz="2400" dirty="0">
                <a:solidFill>
                  <a:schemeClr val="bg1"/>
                </a:solidFill>
              </a:rPr>
              <a:t>3</a:t>
            </a:r>
            <a:endParaRPr lang="es-CL" sz="2400" dirty="0">
              <a:solidFill>
                <a:schemeClr val="bg1"/>
              </a:solidFill>
            </a:endParaRPr>
          </a:p>
        </p:txBody>
      </p:sp>
      <p:sp>
        <p:nvSpPr>
          <p:cNvPr id="43" name="Rectángulo 42">
            <a:extLst>
              <a:ext uri="{FF2B5EF4-FFF2-40B4-BE49-F238E27FC236}">
                <a16:creationId xmlns:a16="http://schemas.microsoft.com/office/drawing/2014/main" id="{3051DA1A-790B-4BBD-8FD1-69B12377468E}"/>
              </a:ext>
            </a:extLst>
          </p:cNvPr>
          <p:cNvSpPr/>
          <p:nvPr/>
        </p:nvSpPr>
        <p:spPr>
          <a:xfrm>
            <a:off x="288110" y="5939113"/>
            <a:ext cx="11903890" cy="787854"/>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s-ES">
              <a:cs typeface="Calibri"/>
            </a:endParaRPr>
          </a:p>
        </p:txBody>
      </p:sp>
      <p:sp>
        <p:nvSpPr>
          <p:cNvPr id="44" name="CuadroTexto 43">
            <a:extLst>
              <a:ext uri="{FF2B5EF4-FFF2-40B4-BE49-F238E27FC236}">
                <a16:creationId xmlns:a16="http://schemas.microsoft.com/office/drawing/2014/main" id="{F8FCA5B8-ACC0-477B-BF55-5667C0BE099A}"/>
              </a:ext>
            </a:extLst>
          </p:cNvPr>
          <p:cNvSpPr txBox="1"/>
          <p:nvPr/>
        </p:nvSpPr>
        <p:spPr>
          <a:xfrm>
            <a:off x="288110" y="5903680"/>
            <a:ext cx="11903890" cy="923330"/>
          </a:xfrm>
          <a:prstGeom prst="rect">
            <a:avLst/>
          </a:prstGeom>
          <a:noFill/>
        </p:spPr>
        <p:txBody>
          <a:bodyPr wrap="square" rtlCol="0">
            <a:spAutoFit/>
          </a:bodyPr>
          <a:lstStyle/>
          <a:p>
            <a:r>
              <a:rPr lang="es-ES" dirty="0"/>
              <a:t>Cristo resucitado, enciende el calor de mi fe y esperanza de tal manera, que en esta Pascua de resurrección, la vivencia de la caridad sea el distintivo de mi vida.</a:t>
            </a:r>
          </a:p>
          <a:p>
            <a:r>
              <a:rPr lang="es-ES" dirty="0"/>
              <a:t> El</a:t>
            </a:r>
            <a:r>
              <a:rPr lang="es-ES" b="1" dirty="0"/>
              <a:t> Padre, el Hijo y el Espíritu Santo, sean glorificados en todas partes por la Inmaculada Virgen María. Amén </a:t>
            </a:r>
            <a:r>
              <a:rPr lang="es-ES" dirty="0"/>
              <a:t>..</a:t>
            </a:r>
            <a:endParaRPr lang="es-CL" dirty="0"/>
          </a:p>
        </p:txBody>
      </p:sp>
      <p:sp>
        <p:nvSpPr>
          <p:cNvPr id="45" name="Diagrama de flujo: conector 44">
            <a:extLst>
              <a:ext uri="{FF2B5EF4-FFF2-40B4-BE49-F238E27FC236}">
                <a16:creationId xmlns:a16="http://schemas.microsoft.com/office/drawing/2014/main" id="{AC440CA7-A62E-4C03-AC07-178B693FA76E}"/>
              </a:ext>
            </a:extLst>
          </p:cNvPr>
          <p:cNvSpPr/>
          <p:nvPr/>
        </p:nvSpPr>
        <p:spPr>
          <a:xfrm>
            <a:off x="8122294" y="5097724"/>
            <a:ext cx="457200" cy="479044"/>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6" name="CuadroTexto 45">
            <a:extLst>
              <a:ext uri="{FF2B5EF4-FFF2-40B4-BE49-F238E27FC236}">
                <a16:creationId xmlns:a16="http://schemas.microsoft.com/office/drawing/2014/main" id="{6A76CE2E-631E-442B-9237-858C4FE83828}"/>
              </a:ext>
            </a:extLst>
          </p:cNvPr>
          <p:cNvSpPr txBox="1"/>
          <p:nvPr/>
        </p:nvSpPr>
        <p:spPr>
          <a:xfrm>
            <a:off x="8217277" y="5117416"/>
            <a:ext cx="914400" cy="461665"/>
          </a:xfrm>
          <a:prstGeom prst="rect">
            <a:avLst/>
          </a:prstGeom>
          <a:noFill/>
        </p:spPr>
        <p:txBody>
          <a:bodyPr wrap="square" rtlCol="0">
            <a:spAutoFit/>
          </a:bodyPr>
          <a:lstStyle/>
          <a:p>
            <a:r>
              <a:rPr lang="es-ES" sz="2400" dirty="0">
                <a:solidFill>
                  <a:schemeClr val="bg1"/>
                </a:solidFill>
              </a:rPr>
              <a:t>5</a:t>
            </a:r>
            <a:endParaRPr lang="es-CL" sz="2400" dirty="0">
              <a:solidFill>
                <a:schemeClr val="bg1"/>
              </a:solidFill>
            </a:endParaRPr>
          </a:p>
        </p:txBody>
      </p:sp>
      <p:sp>
        <p:nvSpPr>
          <p:cNvPr id="50" name="CuadroTexto 49">
            <a:extLst>
              <a:ext uri="{FF2B5EF4-FFF2-40B4-BE49-F238E27FC236}">
                <a16:creationId xmlns:a16="http://schemas.microsoft.com/office/drawing/2014/main" id="{0FA61C4F-B6B0-4570-AAD0-83A57AD3526E}"/>
              </a:ext>
            </a:extLst>
          </p:cNvPr>
          <p:cNvSpPr txBox="1"/>
          <p:nvPr/>
        </p:nvSpPr>
        <p:spPr>
          <a:xfrm>
            <a:off x="5475874" y="5489136"/>
            <a:ext cx="1953205" cy="523220"/>
          </a:xfrm>
          <a:prstGeom prst="rect">
            <a:avLst/>
          </a:prstGeom>
          <a:noFill/>
        </p:spPr>
        <p:txBody>
          <a:bodyPr wrap="square" rtlCol="0">
            <a:spAutoFit/>
          </a:bodyPr>
          <a:lstStyle/>
          <a:p>
            <a:pPr algn="ctr"/>
            <a:r>
              <a:rPr lang="es-ES" sz="28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Bendición </a:t>
            </a:r>
            <a:endParaRPr lang="es-CL" sz="28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51" name="Diagrama de flujo: conector 50">
            <a:extLst>
              <a:ext uri="{FF2B5EF4-FFF2-40B4-BE49-F238E27FC236}">
                <a16:creationId xmlns:a16="http://schemas.microsoft.com/office/drawing/2014/main" id="{34CC49C5-552F-4375-8CF8-4350E2864922}"/>
              </a:ext>
            </a:extLst>
          </p:cNvPr>
          <p:cNvSpPr/>
          <p:nvPr/>
        </p:nvSpPr>
        <p:spPr>
          <a:xfrm>
            <a:off x="5306208" y="4953032"/>
            <a:ext cx="457199" cy="426697"/>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a:t>4</a:t>
            </a:r>
            <a:endParaRPr lang="es-CL"/>
          </a:p>
        </p:txBody>
      </p:sp>
      <p:sp>
        <p:nvSpPr>
          <p:cNvPr id="2" name="CuadroTexto 1">
            <a:extLst>
              <a:ext uri="{FF2B5EF4-FFF2-40B4-BE49-F238E27FC236}">
                <a16:creationId xmlns:a16="http://schemas.microsoft.com/office/drawing/2014/main" id="{CDF442F8-F588-2AA6-2881-5114F6365F07}"/>
              </a:ext>
            </a:extLst>
          </p:cNvPr>
          <p:cNvSpPr txBox="1"/>
          <p:nvPr/>
        </p:nvSpPr>
        <p:spPr>
          <a:xfrm>
            <a:off x="11184193" y="122903"/>
            <a:ext cx="811161" cy="92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s-ES"/>
          </a:p>
        </p:txBody>
      </p:sp>
      <p:pic>
        <p:nvPicPr>
          <p:cNvPr id="19" name="Imagen 18">
            <a:extLst>
              <a:ext uri="{FF2B5EF4-FFF2-40B4-BE49-F238E27FC236}">
                <a16:creationId xmlns:a16="http://schemas.microsoft.com/office/drawing/2014/main" id="{BFABF095-A24B-4926-8B73-FB0FBDF83833}"/>
              </a:ext>
            </a:extLst>
          </p:cNvPr>
          <p:cNvPicPr>
            <a:picLocks noChangeAspect="1"/>
          </p:cNvPicPr>
          <p:nvPr/>
        </p:nvPicPr>
        <p:blipFill>
          <a:blip r:embed="rId2">
            <a:clrChange>
              <a:clrFrom>
                <a:srgbClr val="FFFFFF"/>
              </a:clrFrom>
              <a:clrTo>
                <a:srgbClr val="FFFFFF">
                  <a:alpha val="0"/>
                </a:srgbClr>
              </a:clrTo>
            </a:clrChange>
            <a:duotone>
              <a:prstClr val="black"/>
              <a:srgbClr val="FFC000">
                <a:tint val="45000"/>
                <a:satMod val="400000"/>
              </a:srgbClr>
            </a:duotone>
            <a:extLst>
              <a:ext uri="{BEBA8EAE-BF5A-486C-A8C5-ECC9F3942E4B}">
                <a14:imgProps xmlns:a14="http://schemas.microsoft.com/office/drawing/2010/main">
                  <a14:imgLayer r:embed="rId3">
                    <a14:imgEffect>
                      <a14:sharpenSoften amount="-50000"/>
                    </a14:imgEffect>
                    <a14:imgEffect>
                      <a14:saturation sat="0"/>
                    </a14:imgEffect>
                  </a14:imgLayer>
                </a14:imgProps>
              </a:ext>
            </a:extLst>
          </a:blip>
          <a:stretch>
            <a:fillRect/>
          </a:stretch>
        </p:blipFill>
        <p:spPr>
          <a:xfrm flipH="1">
            <a:off x="11277408" y="0"/>
            <a:ext cx="717946" cy="885907"/>
          </a:xfrm>
          <a:prstGeom prst="rect">
            <a:avLst/>
          </a:prstGeom>
        </p:spPr>
      </p:pic>
      <p:sp>
        <p:nvSpPr>
          <p:cNvPr id="21" name="CuadroTexto 20">
            <a:extLst>
              <a:ext uri="{FF2B5EF4-FFF2-40B4-BE49-F238E27FC236}">
                <a16:creationId xmlns:a16="http://schemas.microsoft.com/office/drawing/2014/main" id="{7C26667E-DE85-9C0C-D065-02178E1E06EB}"/>
              </a:ext>
            </a:extLst>
          </p:cNvPr>
          <p:cNvSpPr txBox="1"/>
          <p:nvPr/>
        </p:nvSpPr>
        <p:spPr>
          <a:xfrm>
            <a:off x="8722048" y="5172077"/>
            <a:ext cx="3052704" cy="461665"/>
          </a:xfrm>
          <a:prstGeom prst="rect">
            <a:avLst/>
          </a:prstGeom>
          <a:solidFill>
            <a:srgbClr val="00B050"/>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sz="2400" dirty="0">
                <a:cs typeface="Calibri"/>
              </a:rPr>
              <a:t>Creo en dios Padre ...</a:t>
            </a:r>
            <a:endParaRPr lang="es-ES" sz="2400" dirty="0"/>
          </a:p>
        </p:txBody>
      </p:sp>
    </p:spTree>
    <p:extLst>
      <p:ext uri="{BB962C8B-B14F-4D97-AF65-F5344CB8AC3E}">
        <p14:creationId xmlns:p14="http://schemas.microsoft.com/office/powerpoint/2010/main" val="24030120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3678F468-EA95-4551-B6F9-3EFB9D24F617}"/>
              </a:ext>
            </a:extLst>
          </p:cNvPr>
          <p:cNvSpPr/>
          <p:nvPr/>
        </p:nvSpPr>
        <p:spPr>
          <a:xfrm rot="20416883">
            <a:off x="39205" y="321251"/>
            <a:ext cx="1867631" cy="65314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CuadroTexto 4">
            <a:extLst>
              <a:ext uri="{FF2B5EF4-FFF2-40B4-BE49-F238E27FC236}">
                <a16:creationId xmlns:a16="http://schemas.microsoft.com/office/drawing/2014/main" id="{5EC01A30-7144-41EB-B621-866181F15649}"/>
              </a:ext>
            </a:extLst>
          </p:cNvPr>
          <p:cNvSpPr txBox="1"/>
          <p:nvPr/>
        </p:nvSpPr>
        <p:spPr>
          <a:xfrm rot="20365651">
            <a:off x="30905" y="203653"/>
            <a:ext cx="2090057" cy="461665"/>
          </a:xfrm>
          <a:prstGeom prst="rect">
            <a:avLst/>
          </a:prstGeom>
          <a:noFill/>
        </p:spPr>
        <p:txBody>
          <a:bodyPr wrap="square" lIns="91440" tIns="45720" rIns="91440" bIns="45720" rtlCol="0" anchor="t">
            <a:spAutoFit/>
          </a:bodyPr>
          <a:lstStyle/>
          <a:p>
            <a:r>
              <a:rPr lang="es-ES" sz="2400" dirty="0">
                <a:latin typeface="Forte"/>
              </a:rPr>
              <a:t> Jueves 13</a:t>
            </a:r>
            <a:endParaRPr lang="es-CL" sz="2400" dirty="0">
              <a:latin typeface="Forte" panose="03060902040502070203" pitchFamily="66" charset="0"/>
            </a:endParaRPr>
          </a:p>
        </p:txBody>
      </p:sp>
      <p:sp>
        <p:nvSpPr>
          <p:cNvPr id="6" name="CuadroTexto 5">
            <a:extLst>
              <a:ext uri="{FF2B5EF4-FFF2-40B4-BE49-F238E27FC236}">
                <a16:creationId xmlns:a16="http://schemas.microsoft.com/office/drawing/2014/main" id="{F07DD487-D9A6-4D08-975A-93F2C61A5A03}"/>
              </a:ext>
            </a:extLst>
          </p:cNvPr>
          <p:cNvSpPr txBox="1"/>
          <p:nvPr/>
        </p:nvSpPr>
        <p:spPr>
          <a:xfrm>
            <a:off x="1993648" y="63609"/>
            <a:ext cx="8931734" cy="461665"/>
          </a:xfrm>
          <a:prstGeom prst="rect">
            <a:avLst/>
          </a:prstGeom>
          <a:noFill/>
        </p:spPr>
        <p:txBody>
          <a:bodyPr wrap="square" lIns="91440" tIns="45720" rIns="91440" bIns="45720" rtlCol="0" anchor="t">
            <a:spAutoFit/>
          </a:bodyPr>
          <a:lstStyle/>
          <a:p>
            <a:r>
              <a:rPr lang="es-ES" sz="2400" dirty="0">
                <a:latin typeface="Ink Free"/>
              </a:rPr>
              <a:t>“</a:t>
            </a:r>
            <a:r>
              <a:rPr lang="es-ES" dirty="0">
                <a:latin typeface="Ink Free"/>
              </a:rPr>
              <a:t> Solo el amor triunfa. El egoísmo es siempre una derrota (Madre Adela ) </a:t>
            </a:r>
            <a:endParaRPr lang="es-CL" dirty="0">
              <a:latin typeface="Ink Free" panose="03080402000500000000" pitchFamily="66" charset="0"/>
            </a:endParaRPr>
          </a:p>
        </p:txBody>
      </p:sp>
      <p:sp>
        <p:nvSpPr>
          <p:cNvPr id="8" name="Diagrama de flujo: conector 7">
            <a:extLst>
              <a:ext uri="{FF2B5EF4-FFF2-40B4-BE49-F238E27FC236}">
                <a16:creationId xmlns:a16="http://schemas.microsoft.com/office/drawing/2014/main" id="{FB026C32-70BF-456E-9202-CBB3015ACA5F}"/>
              </a:ext>
            </a:extLst>
          </p:cNvPr>
          <p:cNvSpPr/>
          <p:nvPr/>
        </p:nvSpPr>
        <p:spPr>
          <a:xfrm>
            <a:off x="1470917" y="714000"/>
            <a:ext cx="377371" cy="456885"/>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9" name="CuadroTexto 8">
            <a:extLst>
              <a:ext uri="{FF2B5EF4-FFF2-40B4-BE49-F238E27FC236}">
                <a16:creationId xmlns:a16="http://schemas.microsoft.com/office/drawing/2014/main" id="{AC9FE957-7C5C-49D4-97A4-EEAC6E7D4D83}"/>
              </a:ext>
            </a:extLst>
          </p:cNvPr>
          <p:cNvSpPr txBox="1"/>
          <p:nvPr/>
        </p:nvSpPr>
        <p:spPr>
          <a:xfrm>
            <a:off x="1505064" y="675984"/>
            <a:ext cx="914400" cy="461665"/>
          </a:xfrm>
          <a:prstGeom prst="rect">
            <a:avLst/>
          </a:prstGeom>
          <a:noFill/>
        </p:spPr>
        <p:txBody>
          <a:bodyPr wrap="square" rtlCol="0">
            <a:spAutoFit/>
          </a:bodyPr>
          <a:lstStyle/>
          <a:p>
            <a:r>
              <a:rPr lang="es-ES" sz="2400">
                <a:solidFill>
                  <a:schemeClr val="bg1"/>
                </a:solidFill>
              </a:rPr>
              <a:t>1</a:t>
            </a:r>
            <a:endParaRPr lang="es-CL" sz="2400">
              <a:solidFill>
                <a:schemeClr val="bg1"/>
              </a:solidFill>
            </a:endParaRPr>
          </a:p>
        </p:txBody>
      </p:sp>
      <p:sp>
        <p:nvSpPr>
          <p:cNvPr id="11" name="CuadroTexto 10">
            <a:extLst>
              <a:ext uri="{FF2B5EF4-FFF2-40B4-BE49-F238E27FC236}">
                <a16:creationId xmlns:a16="http://schemas.microsoft.com/office/drawing/2014/main" id="{B49E5947-6B0E-4387-A8E6-759B149FCEA0}"/>
              </a:ext>
            </a:extLst>
          </p:cNvPr>
          <p:cNvSpPr txBox="1"/>
          <p:nvPr/>
        </p:nvSpPr>
        <p:spPr>
          <a:xfrm>
            <a:off x="1960979" y="681329"/>
            <a:ext cx="9281946" cy="1077218"/>
          </a:xfrm>
          <a:prstGeom prst="rect">
            <a:avLst/>
          </a:prstGeom>
          <a:solidFill>
            <a:schemeClr val="accent4">
              <a:lumMod val="40000"/>
              <a:lumOff val="60000"/>
            </a:schemeClr>
          </a:solidFill>
        </p:spPr>
        <p:txBody>
          <a:bodyPr wrap="square" lIns="91440" tIns="45720" rIns="91440" bIns="45720" anchor="t">
            <a:spAutoFit/>
          </a:bodyPr>
          <a:lstStyle/>
          <a:p>
            <a:r>
              <a:rPr lang="es-ES" sz="1600"/>
              <a:t>Buenos días . Iniciamos esta mañana , rezando por la paz  entre naciones , en los colegios , y sobre todo en nuestro hogar .Pidamos  a nuestra madre , la Virgen María , que  nos  enseñe a orar con la fuerza que Ella tiene , y así , pedir por tantos hermanos y hermanas que sufren por guerras , violencia y abuso.  .Iniciamos este encuentro, </a:t>
            </a:r>
            <a:r>
              <a:rPr lang="es-ES" sz="1600" b="1"/>
              <a:t>en el nombre del padre, del hijo, del Espíritu santo. Amen </a:t>
            </a:r>
            <a:endParaRPr lang="es-CL" sz="1600" b="1"/>
          </a:p>
        </p:txBody>
      </p:sp>
      <p:sp>
        <p:nvSpPr>
          <p:cNvPr id="12" name="CuadroTexto 11">
            <a:extLst>
              <a:ext uri="{FF2B5EF4-FFF2-40B4-BE49-F238E27FC236}">
                <a16:creationId xmlns:a16="http://schemas.microsoft.com/office/drawing/2014/main" id="{C05FAFEB-C4BE-42D8-8144-8508DBE9F0EC}"/>
              </a:ext>
            </a:extLst>
          </p:cNvPr>
          <p:cNvSpPr txBox="1"/>
          <p:nvPr/>
        </p:nvSpPr>
        <p:spPr>
          <a:xfrm>
            <a:off x="288110" y="1052601"/>
            <a:ext cx="45719" cy="456885"/>
          </a:xfrm>
          <a:prstGeom prst="rect">
            <a:avLst/>
          </a:prstGeom>
          <a:solidFill>
            <a:schemeClr val="accent4"/>
          </a:solidFill>
        </p:spPr>
        <p:txBody>
          <a:bodyPr wrap="square" rtlCol="0">
            <a:spAutoFit/>
          </a:bodyPr>
          <a:lstStyle/>
          <a:p>
            <a:endParaRPr lang="es-CL"/>
          </a:p>
        </p:txBody>
      </p:sp>
      <p:sp>
        <p:nvSpPr>
          <p:cNvPr id="14" name="Rectángulo 13">
            <a:extLst>
              <a:ext uri="{FF2B5EF4-FFF2-40B4-BE49-F238E27FC236}">
                <a16:creationId xmlns:a16="http://schemas.microsoft.com/office/drawing/2014/main" id="{533E4744-8C04-4BF4-A5EE-7BF224D002E0}"/>
              </a:ext>
            </a:extLst>
          </p:cNvPr>
          <p:cNvSpPr/>
          <p:nvPr/>
        </p:nvSpPr>
        <p:spPr>
          <a:xfrm rot="19767115">
            <a:off x="-410303" y="962928"/>
            <a:ext cx="2560158" cy="646331"/>
          </a:xfrm>
          <a:prstGeom prst="rect">
            <a:avLst/>
          </a:prstGeom>
          <a:noFill/>
        </p:spPr>
        <p:txBody>
          <a:bodyPr wrap="square" lIns="91440" tIns="45720" rIns="91440" bIns="45720">
            <a:spAutoFit/>
          </a:bodyPr>
          <a:lstStyle/>
          <a:p>
            <a:pPr algn="ctr"/>
            <a:r>
              <a:rPr lang="es-ES" sz="3600" b="1" cap="none" spc="0">
                <a:ln w="12700">
                  <a:solidFill>
                    <a:schemeClr val="tx2">
                      <a:lumMod val="75000"/>
                    </a:schemeClr>
                  </a:solidFill>
                  <a:prstDash val="solid"/>
                </a:ln>
                <a:solidFill>
                  <a:schemeClr val="accent5">
                    <a:lumMod val="20000"/>
                    <a:lumOff val="80000"/>
                  </a:schemeClr>
                </a:solidFill>
                <a:effectLst>
                  <a:outerShdw dist="38100" dir="2640000" algn="bl" rotWithShape="0">
                    <a:schemeClr val="tx2">
                      <a:lumMod val="75000"/>
                    </a:schemeClr>
                  </a:outerShdw>
                </a:effectLst>
                <a:latin typeface="Ink Free" panose="03080402000500000000" pitchFamily="66" charset="0"/>
              </a:rPr>
              <a:t>Inicio</a:t>
            </a:r>
            <a:endParaRPr lang="es-CL" sz="3600" b="1" cap="none" spc="0">
              <a:ln w="12700">
                <a:solidFill>
                  <a:schemeClr val="tx2">
                    <a:lumMod val="75000"/>
                  </a:schemeClr>
                </a:solidFill>
                <a:prstDash val="solid"/>
              </a:ln>
              <a:solidFill>
                <a:schemeClr val="accent5">
                  <a:lumMod val="20000"/>
                  <a:lumOff val="80000"/>
                </a:schemeClr>
              </a:solidFill>
              <a:effectLst>
                <a:outerShdw dist="38100" dir="2640000" algn="bl" rotWithShape="0">
                  <a:schemeClr val="tx2">
                    <a:lumMod val="75000"/>
                  </a:schemeClr>
                </a:outerShdw>
              </a:effectLst>
              <a:latin typeface="Ink Free" panose="03080402000500000000" pitchFamily="66" charset="0"/>
            </a:endParaRPr>
          </a:p>
        </p:txBody>
      </p:sp>
      <p:sp>
        <p:nvSpPr>
          <p:cNvPr id="26" name="Rectángulo 25">
            <a:extLst>
              <a:ext uri="{FF2B5EF4-FFF2-40B4-BE49-F238E27FC236}">
                <a16:creationId xmlns:a16="http://schemas.microsoft.com/office/drawing/2014/main" id="{A4EB4A9E-887A-4FAA-95AB-3122521E2DE5}"/>
              </a:ext>
            </a:extLst>
          </p:cNvPr>
          <p:cNvSpPr/>
          <p:nvPr/>
        </p:nvSpPr>
        <p:spPr>
          <a:xfrm>
            <a:off x="97422" y="1763892"/>
            <a:ext cx="2322042" cy="523220"/>
          </a:xfrm>
          <a:prstGeom prst="rect">
            <a:avLst/>
          </a:prstGeom>
          <a:noFill/>
          <a:ln>
            <a:noFill/>
          </a:ln>
        </p:spPr>
        <p:style>
          <a:lnRef idx="0">
            <a:scrgbClr r="0" g="0" b="0"/>
          </a:lnRef>
          <a:fillRef idx="0">
            <a:scrgbClr r="0" g="0" b="0"/>
          </a:fillRef>
          <a:effectRef idx="0">
            <a:scrgbClr r="0" g="0" b="0"/>
          </a:effectRef>
          <a:fontRef idx="minor">
            <a:schemeClr val="accent5"/>
          </a:fontRef>
        </p:style>
        <p:txBody>
          <a:bodyPr wrap="square" lIns="91440" tIns="45720" rIns="91440" bIns="45720">
            <a:spAutoFit/>
          </a:bodyPr>
          <a:lstStyle/>
          <a:p>
            <a:pPr algn="ctr"/>
            <a:r>
              <a:rPr lang="es-ES" sz="28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Ink Free" panose="03080402000500000000" pitchFamily="66" charset="0"/>
              </a:rPr>
              <a:t>Evangelio</a:t>
            </a:r>
            <a:endParaRPr lang="es-CL" sz="28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29" name="CuadroTexto 28">
            <a:extLst>
              <a:ext uri="{FF2B5EF4-FFF2-40B4-BE49-F238E27FC236}">
                <a16:creationId xmlns:a16="http://schemas.microsoft.com/office/drawing/2014/main" id="{1302C2BB-5B47-4C05-B2DD-A81ACF71B409}"/>
              </a:ext>
            </a:extLst>
          </p:cNvPr>
          <p:cNvSpPr txBox="1"/>
          <p:nvPr/>
        </p:nvSpPr>
        <p:spPr>
          <a:xfrm>
            <a:off x="8617001" y="1572908"/>
            <a:ext cx="2590800" cy="523220"/>
          </a:xfrm>
          <a:prstGeom prst="rect">
            <a:avLst/>
          </a:prstGeom>
          <a:solidFill>
            <a:schemeClr val="accent4">
              <a:lumMod val="20000"/>
              <a:lumOff val="80000"/>
            </a:schemeClr>
          </a:solidFill>
          <a:ln>
            <a:solidFill>
              <a:srgbClr val="FFCCCC"/>
            </a:solid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es-ES" sz="2800" b="1">
                <a:ln w="12700">
                  <a:solidFill>
                    <a:schemeClr val="accent5"/>
                  </a:solidFill>
                  <a:prstDash val="solid"/>
                </a:ln>
                <a:pattFill prst="ltDnDiag">
                  <a:fgClr>
                    <a:schemeClr val="accent5">
                      <a:lumMod val="60000"/>
                      <a:lumOff val="40000"/>
                    </a:schemeClr>
                  </a:fgClr>
                  <a:bgClr>
                    <a:schemeClr val="bg1"/>
                  </a:bgClr>
                </a:pattFill>
              </a:rPr>
              <a:t>Reflexionemos </a:t>
            </a:r>
            <a:endParaRPr lang="es-CL" sz="2800" b="1">
              <a:ln w="12700">
                <a:solidFill>
                  <a:schemeClr val="accent5"/>
                </a:solidFill>
                <a:prstDash val="solid"/>
              </a:ln>
              <a:pattFill prst="ltDnDiag">
                <a:fgClr>
                  <a:schemeClr val="accent5">
                    <a:lumMod val="60000"/>
                    <a:lumOff val="40000"/>
                  </a:schemeClr>
                </a:fgClr>
                <a:bgClr>
                  <a:schemeClr val="bg1"/>
                </a:bgClr>
              </a:pattFill>
            </a:endParaRPr>
          </a:p>
        </p:txBody>
      </p:sp>
      <p:sp>
        <p:nvSpPr>
          <p:cNvPr id="31" name="Rectángulo 30">
            <a:extLst>
              <a:ext uri="{FF2B5EF4-FFF2-40B4-BE49-F238E27FC236}">
                <a16:creationId xmlns:a16="http://schemas.microsoft.com/office/drawing/2014/main" id="{1EB343CD-D50B-4158-B82C-D5DE01FB2B15}"/>
              </a:ext>
            </a:extLst>
          </p:cNvPr>
          <p:cNvSpPr/>
          <p:nvPr/>
        </p:nvSpPr>
        <p:spPr>
          <a:xfrm>
            <a:off x="4964454" y="5410332"/>
            <a:ext cx="7136940" cy="136507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39" name="Diagrama de flujo: conector 38">
            <a:extLst>
              <a:ext uri="{FF2B5EF4-FFF2-40B4-BE49-F238E27FC236}">
                <a16:creationId xmlns:a16="http://schemas.microsoft.com/office/drawing/2014/main" id="{7632FFF7-41E8-4E54-9C6C-CBF01FADB9D0}"/>
              </a:ext>
            </a:extLst>
          </p:cNvPr>
          <p:cNvSpPr/>
          <p:nvPr/>
        </p:nvSpPr>
        <p:spPr>
          <a:xfrm>
            <a:off x="11439798" y="1563496"/>
            <a:ext cx="457200" cy="457200"/>
          </a:xfrm>
          <a:prstGeom prst="flowChartConnector">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1" name="CuadroTexto 40">
            <a:extLst>
              <a:ext uri="{FF2B5EF4-FFF2-40B4-BE49-F238E27FC236}">
                <a16:creationId xmlns:a16="http://schemas.microsoft.com/office/drawing/2014/main" id="{AA64010B-57D6-4911-AAC8-4920A7EE353B}"/>
              </a:ext>
            </a:extLst>
          </p:cNvPr>
          <p:cNvSpPr txBox="1"/>
          <p:nvPr/>
        </p:nvSpPr>
        <p:spPr>
          <a:xfrm>
            <a:off x="6096000" y="2175946"/>
            <a:ext cx="6028577" cy="2031325"/>
          </a:xfrm>
          <a:prstGeom prst="rect">
            <a:avLst/>
          </a:prstGeom>
          <a:solidFill>
            <a:schemeClr val="accent5">
              <a:lumMod val="20000"/>
              <a:lumOff val="80000"/>
            </a:schemeClr>
          </a:solidFill>
        </p:spPr>
        <p:txBody>
          <a:bodyPr wrap="square" lIns="91440" tIns="45720" rIns="91440" bIns="45720" rtlCol="0" anchor="t">
            <a:spAutoFit/>
          </a:bodyPr>
          <a:lstStyle/>
          <a:p>
            <a:r>
              <a:rPr lang="es-ES" b="0" i="0" dirty="0">
                <a:latin typeface="Calibri"/>
                <a:ea typeface="Poppins"/>
                <a:cs typeface="Poppins"/>
              </a:rPr>
              <a:t>Jesús llega  a consolar a los discípulos llenos de temor y dudas, con palabras de paz,. Su mundo se ha puesto de cabeza. Ellos estaban aterrorizados cuando fueron confrontados por la vivida presencia de quien ellos sabían había muerto. Jesús usa muchas formas para fortalecer su frágil fe. El muestra sus heridas; ellos pueden tocarle; El come con ellos. ¿De que maneras El me muestra su viviente presencia?</a:t>
            </a:r>
            <a:endParaRPr lang="es-CL" sz="2400" dirty="0">
              <a:latin typeface="Calibri"/>
            </a:endParaRPr>
          </a:p>
        </p:txBody>
      </p:sp>
      <p:sp>
        <p:nvSpPr>
          <p:cNvPr id="44" name="CuadroTexto 43">
            <a:extLst>
              <a:ext uri="{FF2B5EF4-FFF2-40B4-BE49-F238E27FC236}">
                <a16:creationId xmlns:a16="http://schemas.microsoft.com/office/drawing/2014/main" id="{F8FCA5B8-ACC0-477B-BF55-5667C0BE099A}"/>
              </a:ext>
            </a:extLst>
          </p:cNvPr>
          <p:cNvSpPr txBox="1"/>
          <p:nvPr/>
        </p:nvSpPr>
        <p:spPr>
          <a:xfrm>
            <a:off x="5116587" y="5593901"/>
            <a:ext cx="7007990" cy="923330"/>
          </a:xfrm>
          <a:prstGeom prst="rect">
            <a:avLst/>
          </a:prstGeom>
          <a:noFill/>
        </p:spPr>
        <p:txBody>
          <a:bodyPr wrap="square" lIns="91440" tIns="45720" rIns="91440" bIns="45720" rtlCol="0" anchor="t">
            <a:spAutoFit/>
          </a:bodyPr>
          <a:lstStyle/>
          <a:p>
            <a:r>
              <a:rPr lang="es-ES" dirty="0"/>
              <a:t> Cristo Resucitado, que esta meditación sea un encuentro transformador en el amor.   </a:t>
            </a:r>
            <a:r>
              <a:rPr lang="es-ES" b="1" dirty="0"/>
              <a:t>El Padre, el Hijo y el Espíritu Santo, sean glorificados en todas partes por la Inmaculada Virgen María Amén </a:t>
            </a:r>
            <a:r>
              <a:rPr lang="es-ES" dirty="0"/>
              <a:t>..</a:t>
            </a:r>
            <a:endParaRPr lang="es-CL" dirty="0">
              <a:cs typeface="Calibri"/>
            </a:endParaRPr>
          </a:p>
        </p:txBody>
      </p:sp>
      <p:sp>
        <p:nvSpPr>
          <p:cNvPr id="45" name="Diagrama de flujo: conector 44">
            <a:extLst>
              <a:ext uri="{FF2B5EF4-FFF2-40B4-BE49-F238E27FC236}">
                <a16:creationId xmlns:a16="http://schemas.microsoft.com/office/drawing/2014/main" id="{AC440CA7-A62E-4C03-AC07-178B693FA76E}"/>
              </a:ext>
            </a:extLst>
          </p:cNvPr>
          <p:cNvSpPr/>
          <p:nvPr/>
        </p:nvSpPr>
        <p:spPr>
          <a:xfrm>
            <a:off x="9445433" y="4489230"/>
            <a:ext cx="457200" cy="479044"/>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1" name="Diagrama de flujo: conector 50">
            <a:extLst>
              <a:ext uri="{FF2B5EF4-FFF2-40B4-BE49-F238E27FC236}">
                <a16:creationId xmlns:a16="http://schemas.microsoft.com/office/drawing/2014/main" id="{34CC49C5-552F-4375-8CF8-4350E2864922}"/>
              </a:ext>
            </a:extLst>
          </p:cNvPr>
          <p:cNvSpPr/>
          <p:nvPr/>
        </p:nvSpPr>
        <p:spPr>
          <a:xfrm>
            <a:off x="5130595" y="3776330"/>
            <a:ext cx="426430" cy="426697"/>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2" name="CuadroTexto 51">
            <a:extLst>
              <a:ext uri="{FF2B5EF4-FFF2-40B4-BE49-F238E27FC236}">
                <a16:creationId xmlns:a16="http://schemas.microsoft.com/office/drawing/2014/main" id="{8CF60796-9F1E-4FC0-B047-7CFCE0759C35}"/>
              </a:ext>
            </a:extLst>
          </p:cNvPr>
          <p:cNvSpPr txBox="1"/>
          <p:nvPr/>
        </p:nvSpPr>
        <p:spPr>
          <a:xfrm>
            <a:off x="5249708" y="3811196"/>
            <a:ext cx="614633" cy="461665"/>
          </a:xfrm>
          <a:prstGeom prst="rect">
            <a:avLst/>
          </a:prstGeom>
          <a:noFill/>
        </p:spPr>
        <p:txBody>
          <a:bodyPr wrap="square" rtlCol="0">
            <a:spAutoFit/>
          </a:bodyPr>
          <a:lstStyle/>
          <a:p>
            <a:r>
              <a:rPr lang="es-ES" sz="2400" dirty="0">
                <a:solidFill>
                  <a:schemeClr val="bg1"/>
                </a:solidFill>
              </a:rPr>
              <a:t>5</a:t>
            </a:r>
            <a:endParaRPr lang="es-CL" sz="2400" dirty="0">
              <a:solidFill>
                <a:schemeClr val="bg1"/>
              </a:solidFill>
            </a:endParaRPr>
          </a:p>
        </p:txBody>
      </p:sp>
      <p:sp>
        <p:nvSpPr>
          <p:cNvPr id="10" name="CuadroTexto 9">
            <a:extLst>
              <a:ext uri="{FF2B5EF4-FFF2-40B4-BE49-F238E27FC236}">
                <a16:creationId xmlns:a16="http://schemas.microsoft.com/office/drawing/2014/main" id="{9CC4F9EA-4813-1552-0833-7694C5224182}"/>
              </a:ext>
            </a:extLst>
          </p:cNvPr>
          <p:cNvSpPr txBox="1"/>
          <p:nvPr/>
        </p:nvSpPr>
        <p:spPr>
          <a:xfrm>
            <a:off x="11446531" y="1493089"/>
            <a:ext cx="447793"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s-ES" sz="2800">
                <a:solidFill>
                  <a:schemeClr val="bg1"/>
                </a:solidFill>
                <a:cs typeface="Calibri"/>
              </a:rPr>
              <a:t>3</a:t>
            </a:r>
          </a:p>
        </p:txBody>
      </p:sp>
      <p:sp>
        <p:nvSpPr>
          <p:cNvPr id="16" name="CuadroTexto 15">
            <a:extLst>
              <a:ext uri="{FF2B5EF4-FFF2-40B4-BE49-F238E27FC236}">
                <a16:creationId xmlns:a16="http://schemas.microsoft.com/office/drawing/2014/main" id="{19989256-3F1B-7D64-A341-660FF9918690}"/>
              </a:ext>
            </a:extLst>
          </p:cNvPr>
          <p:cNvSpPr txBox="1"/>
          <p:nvPr/>
        </p:nvSpPr>
        <p:spPr>
          <a:xfrm>
            <a:off x="196373" y="4993957"/>
            <a:ext cx="27940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b="1" dirty="0">
                <a:solidFill>
                  <a:schemeClr val="bg1"/>
                </a:solidFill>
                <a:ea typeface="+mn-lt"/>
                <a:cs typeface="+mn-lt"/>
              </a:rPr>
              <a:t>Palabra del Señor</a:t>
            </a:r>
            <a:endParaRPr lang="es-ES" dirty="0">
              <a:solidFill>
                <a:schemeClr val="bg1"/>
              </a:solidFill>
            </a:endParaRPr>
          </a:p>
        </p:txBody>
      </p:sp>
      <p:sp>
        <p:nvSpPr>
          <p:cNvPr id="19" name="CuadroTexto 18">
            <a:extLst>
              <a:ext uri="{FF2B5EF4-FFF2-40B4-BE49-F238E27FC236}">
                <a16:creationId xmlns:a16="http://schemas.microsoft.com/office/drawing/2014/main" id="{2C821805-F729-E6F4-BCD8-10C9EE058248}"/>
              </a:ext>
            </a:extLst>
          </p:cNvPr>
          <p:cNvSpPr txBox="1"/>
          <p:nvPr/>
        </p:nvSpPr>
        <p:spPr>
          <a:xfrm>
            <a:off x="10290426" y="4489230"/>
            <a:ext cx="1262743" cy="369332"/>
          </a:xfrm>
          <a:prstGeom prst="rect">
            <a:avLst/>
          </a:prstGeom>
          <a:solidFill>
            <a:schemeClr val="accent2">
              <a:lumMod val="40000"/>
              <a:lumOff val="6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b="1" dirty="0">
                <a:cs typeface="Calibri"/>
              </a:rPr>
              <a:t>Peticiones  </a:t>
            </a:r>
            <a:endParaRPr lang="es-ES" b="1" dirty="0"/>
          </a:p>
        </p:txBody>
      </p:sp>
      <p:sp>
        <p:nvSpPr>
          <p:cNvPr id="24" name="Diagrama de flujo: conector 23">
            <a:extLst>
              <a:ext uri="{FF2B5EF4-FFF2-40B4-BE49-F238E27FC236}">
                <a16:creationId xmlns:a16="http://schemas.microsoft.com/office/drawing/2014/main" id="{AD6633CE-D849-D742-89A7-87F0C7A9F6EB}"/>
              </a:ext>
            </a:extLst>
          </p:cNvPr>
          <p:cNvSpPr/>
          <p:nvPr/>
        </p:nvSpPr>
        <p:spPr>
          <a:xfrm rot="3000000">
            <a:off x="20643" y="2054376"/>
            <a:ext cx="456010" cy="469699"/>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solidFill>
                  <a:srgbClr val="00B050"/>
                </a:solidFill>
              </a:rPr>
              <a:t>2</a:t>
            </a:r>
          </a:p>
        </p:txBody>
      </p:sp>
      <p:sp>
        <p:nvSpPr>
          <p:cNvPr id="33" name="Diagrama de flujo: conector 32">
            <a:extLst>
              <a:ext uri="{FF2B5EF4-FFF2-40B4-BE49-F238E27FC236}">
                <a16:creationId xmlns:a16="http://schemas.microsoft.com/office/drawing/2014/main" id="{E235B858-0413-353B-91CB-550DA4D48BAE}"/>
              </a:ext>
            </a:extLst>
          </p:cNvPr>
          <p:cNvSpPr/>
          <p:nvPr/>
        </p:nvSpPr>
        <p:spPr>
          <a:xfrm>
            <a:off x="6045027" y="4398705"/>
            <a:ext cx="391885" cy="424542"/>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4" name="CuadroTexto 33">
            <a:extLst>
              <a:ext uri="{FF2B5EF4-FFF2-40B4-BE49-F238E27FC236}">
                <a16:creationId xmlns:a16="http://schemas.microsoft.com/office/drawing/2014/main" id="{A3715837-19CE-DD87-68F4-7A1E64F0C17F}"/>
              </a:ext>
            </a:extLst>
          </p:cNvPr>
          <p:cNvSpPr txBox="1"/>
          <p:nvPr/>
        </p:nvSpPr>
        <p:spPr>
          <a:xfrm>
            <a:off x="6096000" y="4347671"/>
            <a:ext cx="62592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s-ES" sz="2400">
                <a:solidFill>
                  <a:schemeClr val="bg1"/>
                </a:solidFill>
                <a:cs typeface="Calibri"/>
              </a:rPr>
              <a:t>4</a:t>
            </a:r>
            <a:endParaRPr lang="es-ES" sz="2400">
              <a:solidFill>
                <a:schemeClr val="bg1"/>
              </a:solidFill>
            </a:endParaRPr>
          </a:p>
        </p:txBody>
      </p:sp>
      <p:sp>
        <p:nvSpPr>
          <p:cNvPr id="35" name="CuadroTexto 34">
            <a:extLst>
              <a:ext uri="{FF2B5EF4-FFF2-40B4-BE49-F238E27FC236}">
                <a16:creationId xmlns:a16="http://schemas.microsoft.com/office/drawing/2014/main" id="{62E20C58-7440-7C2D-AAA5-459D3AC70FE7}"/>
              </a:ext>
            </a:extLst>
          </p:cNvPr>
          <p:cNvSpPr txBox="1"/>
          <p:nvPr/>
        </p:nvSpPr>
        <p:spPr>
          <a:xfrm>
            <a:off x="9536096" y="4473587"/>
            <a:ext cx="111235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s-ES" sz="2400">
                <a:solidFill>
                  <a:schemeClr val="bg1"/>
                </a:solidFill>
                <a:cs typeface="Calibri"/>
              </a:rPr>
              <a:t>5</a:t>
            </a:r>
          </a:p>
        </p:txBody>
      </p:sp>
      <p:pic>
        <p:nvPicPr>
          <p:cNvPr id="3" name="Imagen 2">
            <a:extLst>
              <a:ext uri="{FF2B5EF4-FFF2-40B4-BE49-F238E27FC236}">
                <a16:creationId xmlns:a16="http://schemas.microsoft.com/office/drawing/2014/main" id="{7D8C7FD3-3502-4654-BB58-DDFE60E15AB0}"/>
              </a:ext>
            </a:extLst>
          </p:cNvPr>
          <p:cNvPicPr>
            <a:picLocks noChangeAspect="1"/>
          </p:cNvPicPr>
          <p:nvPr/>
        </p:nvPicPr>
        <p:blipFill>
          <a:blip r:embed="rId2"/>
          <a:stretch>
            <a:fillRect/>
          </a:stretch>
        </p:blipFill>
        <p:spPr>
          <a:xfrm>
            <a:off x="11112315" y="82595"/>
            <a:ext cx="951058" cy="932769"/>
          </a:xfrm>
          <a:prstGeom prst="rect">
            <a:avLst/>
          </a:prstGeom>
        </p:spPr>
      </p:pic>
      <p:sp>
        <p:nvSpPr>
          <p:cNvPr id="18" name="CuadroTexto 17">
            <a:extLst>
              <a:ext uri="{FF2B5EF4-FFF2-40B4-BE49-F238E27FC236}">
                <a16:creationId xmlns:a16="http://schemas.microsoft.com/office/drawing/2014/main" id="{6F3CA243-6E36-434F-BBF2-7B92930E298F}"/>
              </a:ext>
            </a:extLst>
          </p:cNvPr>
          <p:cNvSpPr txBox="1"/>
          <p:nvPr/>
        </p:nvSpPr>
        <p:spPr>
          <a:xfrm>
            <a:off x="67423" y="1984372"/>
            <a:ext cx="242354" cy="461665"/>
          </a:xfrm>
          <a:prstGeom prst="rect">
            <a:avLst/>
          </a:prstGeom>
          <a:noFill/>
        </p:spPr>
        <p:txBody>
          <a:bodyPr wrap="square" rtlCol="0">
            <a:spAutoFit/>
          </a:bodyPr>
          <a:lstStyle/>
          <a:p>
            <a:r>
              <a:rPr lang="es-ES" sz="2400" dirty="0">
                <a:solidFill>
                  <a:schemeClr val="bg1"/>
                </a:solidFill>
              </a:rPr>
              <a:t>2</a:t>
            </a:r>
            <a:endParaRPr lang="es-CL" sz="2400" dirty="0">
              <a:solidFill>
                <a:schemeClr val="bg1"/>
              </a:solidFill>
            </a:endParaRPr>
          </a:p>
        </p:txBody>
      </p:sp>
      <p:sp>
        <p:nvSpPr>
          <p:cNvPr id="21" name="Rectángulo 20">
            <a:extLst>
              <a:ext uri="{FF2B5EF4-FFF2-40B4-BE49-F238E27FC236}">
                <a16:creationId xmlns:a16="http://schemas.microsoft.com/office/drawing/2014/main" id="{66F4C637-1F24-475E-82BE-40FDB6A86D1A}"/>
              </a:ext>
            </a:extLst>
          </p:cNvPr>
          <p:cNvSpPr/>
          <p:nvPr/>
        </p:nvSpPr>
        <p:spPr>
          <a:xfrm>
            <a:off x="6459515" y="4475549"/>
            <a:ext cx="2561595" cy="418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2" name="CuadroTexto 21">
            <a:extLst>
              <a:ext uri="{FF2B5EF4-FFF2-40B4-BE49-F238E27FC236}">
                <a16:creationId xmlns:a16="http://schemas.microsoft.com/office/drawing/2014/main" id="{0339C225-6D02-4C9F-8A4A-74D03025B779}"/>
              </a:ext>
            </a:extLst>
          </p:cNvPr>
          <p:cNvSpPr txBox="1"/>
          <p:nvPr/>
        </p:nvSpPr>
        <p:spPr>
          <a:xfrm>
            <a:off x="6551724" y="4475549"/>
            <a:ext cx="1981200" cy="369332"/>
          </a:xfrm>
          <a:prstGeom prst="rect">
            <a:avLst/>
          </a:prstGeom>
          <a:noFill/>
        </p:spPr>
        <p:txBody>
          <a:bodyPr wrap="square" rtlCol="0">
            <a:spAutoFit/>
          </a:bodyPr>
          <a:lstStyle/>
          <a:p>
            <a:r>
              <a:rPr lang="es-ES" b="1" dirty="0"/>
              <a:t>Padre Nuestro…</a:t>
            </a:r>
            <a:endParaRPr lang="es-CL" b="1" dirty="0"/>
          </a:p>
        </p:txBody>
      </p:sp>
      <p:sp>
        <p:nvSpPr>
          <p:cNvPr id="25" name="Flecha: a la derecha 24">
            <a:extLst>
              <a:ext uri="{FF2B5EF4-FFF2-40B4-BE49-F238E27FC236}">
                <a16:creationId xmlns:a16="http://schemas.microsoft.com/office/drawing/2014/main" id="{CAB0C3A7-ADEB-4C6A-9A05-03F906D4107C}"/>
              </a:ext>
            </a:extLst>
          </p:cNvPr>
          <p:cNvSpPr/>
          <p:nvPr/>
        </p:nvSpPr>
        <p:spPr>
          <a:xfrm>
            <a:off x="1337879" y="2115380"/>
            <a:ext cx="45719"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7" name="Flecha: a la derecha 26">
            <a:extLst>
              <a:ext uri="{FF2B5EF4-FFF2-40B4-BE49-F238E27FC236}">
                <a16:creationId xmlns:a16="http://schemas.microsoft.com/office/drawing/2014/main" id="{8AD40D27-B1EA-42C7-9B91-D88B7FAF3A76}"/>
              </a:ext>
            </a:extLst>
          </p:cNvPr>
          <p:cNvSpPr/>
          <p:nvPr/>
        </p:nvSpPr>
        <p:spPr>
          <a:xfrm>
            <a:off x="644522" y="2101302"/>
            <a:ext cx="2131110" cy="523220"/>
          </a:xfrm>
          <a:prstGeom prst="rightArrow">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30" name="CuadroTexto 29">
            <a:extLst>
              <a:ext uri="{FF2B5EF4-FFF2-40B4-BE49-F238E27FC236}">
                <a16:creationId xmlns:a16="http://schemas.microsoft.com/office/drawing/2014/main" id="{B0C44443-8E9D-490E-ABBC-006681373D10}"/>
              </a:ext>
            </a:extLst>
          </p:cNvPr>
          <p:cNvSpPr txBox="1"/>
          <p:nvPr/>
        </p:nvSpPr>
        <p:spPr>
          <a:xfrm>
            <a:off x="632362" y="2215020"/>
            <a:ext cx="2131110" cy="369332"/>
          </a:xfrm>
          <a:prstGeom prst="rect">
            <a:avLst/>
          </a:prstGeom>
          <a:noFill/>
        </p:spPr>
        <p:txBody>
          <a:bodyPr wrap="square" rtlCol="0">
            <a:spAutoFit/>
          </a:bodyPr>
          <a:lstStyle/>
          <a:p>
            <a:r>
              <a:rPr lang="es-ES" dirty="0"/>
              <a:t>San Lucas 24, 35-48 </a:t>
            </a:r>
            <a:endParaRPr lang="es-CL" dirty="0"/>
          </a:p>
        </p:txBody>
      </p:sp>
    </p:spTree>
    <p:extLst>
      <p:ext uri="{BB962C8B-B14F-4D97-AF65-F5344CB8AC3E}">
        <p14:creationId xmlns:p14="http://schemas.microsoft.com/office/powerpoint/2010/main" val="673907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3678F468-EA95-4551-B6F9-3EFB9D24F617}"/>
              </a:ext>
            </a:extLst>
          </p:cNvPr>
          <p:cNvSpPr/>
          <p:nvPr/>
        </p:nvSpPr>
        <p:spPr>
          <a:xfrm rot="20416883">
            <a:off x="39205" y="321251"/>
            <a:ext cx="1867631" cy="65314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CuadroTexto 4">
            <a:extLst>
              <a:ext uri="{FF2B5EF4-FFF2-40B4-BE49-F238E27FC236}">
                <a16:creationId xmlns:a16="http://schemas.microsoft.com/office/drawing/2014/main" id="{5EC01A30-7144-41EB-B621-866181F15649}"/>
              </a:ext>
            </a:extLst>
          </p:cNvPr>
          <p:cNvSpPr txBox="1"/>
          <p:nvPr/>
        </p:nvSpPr>
        <p:spPr>
          <a:xfrm rot="20365651">
            <a:off x="-1752" y="377824"/>
            <a:ext cx="2090057" cy="461665"/>
          </a:xfrm>
          <a:prstGeom prst="rect">
            <a:avLst/>
          </a:prstGeom>
          <a:noFill/>
        </p:spPr>
        <p:txBody>
          <a:bodyPr wrap="square" lIns="91440" tIns="45720" rIns="91440" bIns="45720" rtlCol="0" anchor="t">
            <a:spAutoFit/>
          </a:bodyPr>
          <a:lstStyle/>
          <a:p>
            <a:r>
              <a:rPr lang="es-ES" sz="2400" dirty="0">
                <a:latin typeface="Forte"/>
              </a:rPr>
              <a:t> Viernes 14</a:t>
            </a:r>
            <a:endParaRPr lang="es-CL" sz="2400" dirty="0">
              <a:latin typeface="Forte" panose="03060902040502070203" pitchFamily="66" charset="0"/>
            </a:endParaRPr>
          </a:p>
        </p:txBody>
      </p:sp>
      <p:sp>
        <p:nvSpPr>
          <p:cNvPr id="8" name="Diagrama de flujo: conector 7">
            <a:extLst>
              <a:ext uri="{FF2B5EF4-FFF2-40B4-BE49-F238E27FC236}">
                <a16:creationId xmlns:a16="http://schemas.microsoft.com/office/drawing/2014/main" id="{FB026C32-70BF-456E-9202-CBB3015ACA5F}"/>
              </a:ext>
            </a:extLst>
          </p:cNvPr>
          <p:cNvSpPr/>
          <p:nvPr/>
        </p:nvSpPr>
        <p:spPr>
          <a:xfrm>
            <a:off x="1470917" y="714000"/>
            <a:ext cx="377371" cy="456885"/>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9" name="CuadroTexto 8">
            <a:extLst>
              <a:ext uri="{FF2B5EF4-FFF2-40B4-BE49-F238E27FC236}">
                <a16:creationId xmlns:a16="http://schemas.microsoft.com/office/drawing/2014/main" id="{AC9FE957-7C5C-49D4-97A4-EEAC6E7D4D83}"/>
              </a:ext>
            </a:extLst>
          </p:cNvPr>
          <p:cNvSpPr txBox="1"/>
          <p:nvPr/>
        </p:nvSpPr>
        <p:spPr>
          <a:xfrm>
            <a:off x="1505064" y="675984"/>
            <a:ext cx="914400" cy="461665"/>
          </a:xfrm>
          <a:prstGeom prst="rect">
            <a:avLst/>
          </a:prstGeom>
          <a:noFill/>
        </p:spPr>
        <p:txBody>
          <a:bodyPr wrap="square" rtlCol="0">
            <a:spAutoFit/>
          </a:bodyPr>
          <a:lstStyle/>
          <a:p>
            <a:r>
              <a:rPr lang="es-ES" sz="2400">
                <a:solidFill>
                  <a:schemeClr val="bg1"/>
                </a:solidFill>
              </a:rPr>
              <a:t>1</a:t>
            </a:r>
            <a:endParaRPr lang="es-CL" sz="2400">
              <a:solidFill>
                <a:schemeClr val="bg1"/>
              </a:solidFill>
            </a:endParaRPr>
          </a:p>
        </p:txBody>
      </p:sp>
      <p:sp>
        <p:nvSpPr>
          <p:cNvPr id="11" name="CuadroTexto 10">
            <a:extLst>
              <a:ext uri="{FF2B5EF4-FFF2-40B4-BE49-F238E27FC236}">
                <a16:creationId xmlns:a16="http://schemas.microsoft.com/office/drawing/2014/main" id="{B49E5947-6B0E-4387-A8E6-759B149FCEA0}"/>
              </a:ext>
            </a:extLst>
          </p:cNvPr>
          <p:cNvSpPr txBox="1"/>
          <p:nvPr/>
        </p:nvSpPr>
        <p:spPr>
          <a:xfrm>
            <a:off x="1996411" y="700591"/>
            <a:ext cx="9281946" cy="830997"/>
          </a:xfrm>
          <a:prstGeom prst="rect">
            <a:avLst/>
          </a:prstGeom>
          <a:solidFill>
            <a:schemeClr val="accent4">
              <a:lumMod val="40000"/>
              <a:lumOff val="60000"/>
            </a:schemeClr>
          </a:solidFill>
        </p:spPr>
        <p:txBody>
          <a:bodyPr wrap="square" lIns="91440" tIns="45720" rIns="91440" bIns="45720" anchor="t">
            <a:spAutoFit/>
          </a:bodyPr>
          <a:lstStyle/>
          <a:p>
            <a:r>
              <a:rPr lang="es-ES" sz="1600" dirty="0"/>
              <a:t>Buenos días</a:t>
            </a:r>
            <a:r>
              <a:rPr lang="es-ES" sz="1600" dirty="0">
                <a:ea typeface="+mn-lt"/>
                <a:cs typeface="+mn-lt"/>
              </a:rPr>
              <a:t>. Estamos finalizando la semana y agradecemos los momentos vividos en la oracion , en las celebraciones , y el tiempo vivido en comunidad </a:t>
            </a:r>
            <a:r>
              <a:rPr lang="es-CL" sz="1600" dirty="0">
                <a:ea typeface="+mn-lt"/>
                <a:cs typeface="+mn-lt"/>
              </a:rPr>
              <a:t>.  Nos ponemos en presencia del señor </a:t>
            </a:r>
            <a:r>
              <a:rPr lang="es-ES" sz="1600" dirty="0"/>
              <a:t>, </a:t>
            </a:r>
            <a:r>
              <a:rPr lang="es-ES" sz="1600" b="1" dirty="0"/>
              <a:t>en el nombre del padre, del hijo, del Espíritu santo. Amen </a:t>
            </a:r>
            <a:endParaRPr lang="es-CL" sz="1600" b="1" dirty="0">
              <a:cs typeface="Calibri"/>
            </a:endParaRPr>
          </a:p>
        </p:txBody>
      </p:sp>
      <p:sp>
        <p:nvSpPr>
          <p:cNvPr id="12" name="CuadroTexto 11">
            <a:extLst>
              <a:ext uri="{FF2B5EF4-FFF2-40B4-BE49-F238E27FC236}">
                <a16:creationId xmlns:a16="http://schemas.microsoft.com/office/drawing/2014/main" id="{C05FAFEB-C4BE-42D8-8144-8508DBE9F0EC}"/>
              </a:ext>
            </a:extLst>
          </p:cNvPr>
          <p:cNvSpPr txBox="1"/>
          <p:nvPr/>
        </p:nvSpPr>
        <p:spPr>
          <a:xfrm>
            <a:off x="288110" y="1052601"/>
            <a:ext cx="45719" cy="456885"/>
          </a:xfrm>
          <a:prstGeom prst="rect">
            <a:avLst/>
          </a:prstGeom>
          <a:solidFill>
            <a:schemeClr val="accent4"/>
          </a:solidFill>
        </p:spPr>
        <p:txBody>
          <a:bodyPr wrap="square" rtlCol="0">
            <a:spAutoFit/>
          </a:bodyPr>
          <a:lstStyle/>
          <a:p>
            <a:endParaRPr lang="es-CL"/>
          </a:p>
        </p:txBody>
      </p:sp>
      <p:sp>
        <p:nvSpPr>
          <p:cNvPr id="14" name="Rectángulo 13">
            <a:extLst>
              <a:ext uri="{FF2B5EF4-FFF2-40B4-BE49-F238E27FC236}">
                <a16:creationId xmlns:a16="http://schemas.microsoft.com/office/drawing/2014/main" id="{533E4744-8C04-4BF4-A5EE-7BF224D002E0}"/>
              </a:ext>
            </a:extLst>
          </p:cNvPr>
          <p:cNvSpPr/>
          <p:nvPr/>
        </p:nvSpPr>
        <p:spPr>
          <a:xfrm rot="19767115">
            <a:off x="-584475" y="1115328"/>
            <a:ext cx="2560158" cy="646331"/>
          </a:xfrm>
          <a:prstGeom prst="rect">
            <a:avLst/>
          </a:prstGeom>
          <a:noFill/>
        </p:spPr>
        <p:txBody>
          <a:bodyPr wrap="square" lIns="91440" tIns="45720" rIns="91440" bIns="45720">
            <a:spAutoFit/>
          </a:bodyPr>
          <a:lstStyle/>
          <a:p>
            <a:pPr algn="ctr"/>
            <a:r>
              <a:rPr lang="es-ES" sz="3600" b="1" cap="none" spc="0">
                <a:ln w="12700">
                  <a:solidFill>
                    <a:schemeClr val="tx2">
                      <a:lumMod val="75000"/>
                    </a:schemeClr>
                  </a:solidFill>
                  <a:prstDash val="solid"/>
                </a:ln>
                <a:solidFill>
                  <a:schemeClr val="accent5">
                    <a:lumMod val="20000"/>
                    <a:lumOff val="80000"/>
                  </a:schemeClr>
                </a:solidFill>
                <a:effectLst>
                  <a:outerShdw dist="38100" dir="2640000" algn="bl" rotWithShape="0">
                    <a:schemeClr val="tx2">
                      <a:lumMod val="75000"/>
                    </a:schemeClr>
                  </a:outerShdw>
                </a:effectLst>
                <a:latin typeface="Ink Free" panose="03080402000500000000" pitchFamily="66" charset="0"/>
              </a:rPr>
              <a:t>Inicio</a:t>
            </a:r>
            <a:endParaRPr lang="es-CL" sz="3600" b="1" cap="none" spc="0">
              <a:ln w="12700">
                <a:solidFill>
                  <a:schemeClr val="tx2">
                    <a:lumMod val="75000"/>
                  </a:schemeClr>
                </a:solidFill>
                <a:prstDash val="solid"/>
              </a:ln>
              <a:solidFill>
                <a:schemeClr val="accent5">
                  <a:lumMod val="20000"/>
                  <a:lumOff val="80000"/>
                </a:schemeClr>
              </a:solidFill>
              <a:effectLst>
                <a:outerShdw dist="38100" dir="2640000" algn="bl" rotWithShape="0">
                  <a:schemeClr val="tx2">
                    <a:lumMod val="75000"/>
                  </a:schemeClr>
                </a:outerShdw>
              </a:effectLst>
              <a:latin typeface="Ink Free" panose="03080402000500000000" pitchFamily="66" charset="0"/>
            </a:endParaRPr>
          </a:p>
        </p:txBody>
      </p:sp>
      <p:sp>
        <p:nvSpPr>
          <p:cNvPr id="22" name="Flecha: a la derecha 21">
            <a:extLst>
              <a:ext uri="{FF2B5EF4-FFF2-40B4-BE49-F238E27FC236}">
                <a16:creationId xmlns:a16="http://schemas.microsoft.com/office/drawing/2014/main" id="{7EC63EF4-0B2C-44D2-8141-83DD18D8C56D}"/>
              </a:ext>
            </a:extLst>
          </p:cNvPr>
          <p:cNvSpPr/>
          <p:nvPr/>
        </p:nvSpPr>
        <p:spPr>
          <a:xfrm>
            <a:off x="2207394" y="1798517"/>
            <a:ext cx="2762136" cy="672863"/>
          </a:xfrm>
          <a:prstGeom prst="rightArrow">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3" name="CuadroTexto 22">
            <a:extLst>
              <a:ext uri="{FF2B5EF4-FFF2-40B4-BE49-F238E27FC236}">
                <a16:creationId xmlns:a16="http://schemas.microsoft.com/office/drawing/2014/main" id="{5ECD6CA5-CDB4-4E1C-A458-04484C8C0714}"/>
              </a:ext>
            </a:extLst>
          </p:cNvPr>
          <p:cNvSpPr txBox="1"/>
          <p:nvPr/>
        </p:nvSpPr>
        <p:spPr>
          <a:xfrm>
            <a:off x="2367017" y="2007089"/>
            <a:ext cx="2418912" cy="369332"/>
          </a:xfrm>
          <a:prstGeom prst="rect">
            <a:avLst/>
          </a:prstGeom>
          <a:noFill/>
        </p:spPr>
        <p:txBody>
          <a:bodyPr wrap="square" lIns="91440" tIns="45720" rIns="91440" bIns="45720" rtlCol="0" anchor="t">
            <a:spAutoFit/>
          </a:bodyPr>
          <a:lstStyle/>
          <a:p>
            <a:r>
              <a:rPr lang="es-ES" dirty="0"/>
              <a:t>San Juan  21:  1 - 14</a:t>
            </a:r>
            <a:endParaRPr lang="es-CL" dirty="0"/>
          </a:p>
        </p:txBody>
      </p:sp>
      <p:sp>
        <p:nvSpPr>
          <p:cNvPr id="26" name="Rectángulo 25">
            <a:extLst>
              <a:ext uri="{FF2B5EF4-FFF2-40B4-BE49-F238E27FC236}">
                <a16:creationId xmlns:a16="http://schemas.microsoft.com/office/drawing/2014/main" id="{A4EB4A9E-887A-4FAA-95AB-3122521E2DE5}"/>
              </a:ext>
            </a:extLst>
          </p:cNvPr>
          <p:cNvSpPr/>
          <p:nvPr/>
        </p:nvSpPr>
        <p:spPr>
          <a:xfrm rot="19949307">
            <a:off x="-617043" y="1740625"/>
            <a:ext cx="3035678" cy="584775"/>
          </a:xfrm>
          <a:prstGeom prst="rect">
            <a:avLst/>
          </a:prstGeom>
          <a:noFill/>
          <a:ln>
            <a:noFill/>
          </a:ln>
        </p:spPr>
        <p:style>
          <a:lnRef idx="0">
            <a:scrgbClr r="0" g="0" b="0"/>
          </a:lnRef>
          <a:fillRef idx="0">
            <a:scrgbClr r="0" g="0" b="0"/>
          </a:fillRef>
          <a:effectRef idx="0">
            <a:scrgbClr r="0" g="0" b="0"/>
          </a:effectRef>
          <a:fontRef idx="minor">
            <a:schemeClr val="accent5"/>
          </a:fontRef>
        </p:style>
        <p:txBody>
          <a:bodyPr wrap="square" lIns="91440" tIns="45720" rIns="91440" bIns="45720">
            <a:spAutoFit/>
          </a:bodyPr>
          <a:lstStyle/>
          <a:p>
            <a:pPr algn="ctr"/>
            <a:r>
              <a:rPr lang="es-ES" sz="3200" b="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Ink Free" panose="03080402000500000000" pitchFamily="66" charset="0"/>
              </a:rPr>
              <a:t>Evangelio</a:t>
            </a:r>
            <a:endParaRPr lang="es-CL" sz="3200" b="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27" name="Diagrama de flujo: conector 26">
            <a:extLst>
              <a:ext uri="{FF2B5EF4-FFF2-40B4-BE49-F238E27FC236}">
                <a16:creationId xmlns:a16="http://schemas.microsoft.com/office/drawing/2014/main" id="{7A9AA435-3ACF-4E87-95E5-33B2A3AC0945}"/>
              </a:ext>
            </a:extLst>
          </p:cNvPr>
          <p:cNvSpPr/>
          <p:nvPr/>
        </p:nvSpPr>
        <p:spPr>
          <a:xfrm>
            <a:off x="1624740" y="1867030"/>
            <a:ext cx="457200" cy="457200"/>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8" name="CuadroTexto 27">
            <a:extLst>
              <a:ext uri="{FF2B5EF4-FFF2-40B4-BE49-F238E27FC236}">
                <a16:creationId xmlns:a16="http://schemas.microsoft.com/office/drawing/2014/main" id="{600D1638-AE93-40ED-9124-858F1B0F1116}"/>
              </a:ext>
            </a:extLst>
          </p:cNvPr>
          <p:cNvSpPr txBox="1"/>
          <p:nvPr/>
        </p:nvSpPr>
        <p:spPr>
          <a:xfrm>
            <a:off x="1599908" y="1882521"/>
            <a:ext cx="914400" cy="461665"/>
          </a:xfrm>
          <a:prstGeom prst="rect">
            <a:avLst/>
          </a:prstGeom>
          <a:noFill/>
        </p:spPr>
        <p:txBody>
          <a:bodyPr wrap="square" rtlCol="0">
            <a:spAutoFit/>
          </a:bodyPr>
          <a:lstStyle/>
          <a:p>
            <a:r>
              <a:rPr lang="es-ES" sz="2400">
                <a:solidFill>
                  <a:schemeClr val="bg1"/>
                </a:solidFill>
              </a:rPr>
              <a:t>2</a:t>
            </a:r>
            <a:endParaRPr lang="es-CL" sz="2400">
              <a:solidFill>
                <a:schemeClr val="bg1"/>
              </a:solidFill>
            </a:endParaRPr>
          </a:p>
        </p:txBody>
      </p:sp>
      <p:sp>
        <p:nvSpPr>
          <p:cNvPr id="29" name="CuadroTexto 28">
            <a:extLst>
              <a:ext uri="{FF2B5EF4-FFF2-40B4-BE49-F238E27FC236}">
                <a16:creationId xmlns:a16="http://schemas.microsoft.com/office/drawing/2014/main" id="{1302C2BB-5B47-4C05-B2DD-A81ACF71B409}"/>
              </a:ext>
            </a:extLst>
          </p:cNvPr>
          <p:cNvSpPr txBox="1"/>
          <p:nvPr/>
        </p:nvSpPr>
        <p:spPr>
          <a:xfrm>
            <a:off x="9271860" y="1395639"/>
            <a:ext cx="2590800" cy="523220"/>
          </a:xfrm>
          <a:prstGeom prst="rect">
            <a:avLst/>
          </a:prstGeom>
          <a:solidFill>
            <a:schemeClr val="accent4">
              <a:lumMod val="20000"/>
              <a:lumOff val="80000"/>
            </a:schemeClr>
          </a:solidFill>
          <a:ln>
            <a:solidFill>
              <a:srgbClr val="FFCCCC"/>
            </a:solid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es-ES" sz="2800" b="1" dirty="0">
                <a:ln w="12700">
                  <a:solidFill>
                    <a:schemeClr val="accent5"/>
                  </a:solidFill>
                  <a:prstDash val="solid"/>
                </a:ln>
                <a:pattFill prst="ltDnDiag">
                  <a:fgClr>
                    <a:schemeClr val="accent5">
                      <a:lumMod val="60000"/>
                      <a:lumOff val="40000"/>
                    </a:schemeClr>
                  </a:fgClr>
                  <a:bgClr>
                    <a:schemeClr val="bg1"/>
                  </a:bgClr>
                </a:pattFill>
              </a:rPr>
              <a:t>Reflexionemos </a:t>
            </a:r>
            <a:endParaRPr lang="es-CL" sz="2800" b="1" dirty="0">
              <a:ln w="12700">
                <a:solidFill>
                  <a:schemeClr val="accent5"/>
                </a:solidFill>
                <a:prstDash val="solid"/>
              </a:ln>
              <a:pattFill prst="ltDnDiag">
                <a:fgClr>
                  <a:schemeClr val="accent5">
                    <a:lumMod val="60000"/>
                    <a:lumOff val="40000"/>
                  </a:schemeClr>
                </a:fgClr>
                <a:bgClr>
                  <a:schemeClr val="bg1"/>
                </a:bgClr>
              </a:pattFill>
            </a:endParaRPr>
          </a:p>
        </p:txBody>
      </p:sp>
      <p:sp>
        <p:nvSpPr>
          <p:cNvPr id="30" name="CuadroTexto 29">
            <a:extLst>
              <a:ext uri="{FF2B5EF4-FFF2-40B4-BE49-F238E27FC236}">
                <a16:creationId xmlns:a16="http://schemas.microsoft.com/office/drawing/2014/main" id="{5E734C08-539C-46F9-B45E-CB5769FACF54}"/>
              </a:ext>
            </a:extLst>
          </p:cNvPr>
          <p:cNvSpPr txBox="1"/>
          <p:nvPr/>
        </p:nvSpPr>
        <p:spPr>
          <a:xfrm>
            <a:off x="6430809" y="1922718"/>
            <a:ext cx="5616162" cy="3416320"/>
          </a:xfrm>
          <a:prstGeom prst="rect">
            <a:avLst/>
          </a:prstGeom>
          <a:solidFill>
            <a:schemeClr val="accent2">
              <a:lumMod val="40000"/>
              <a:lumOff val="60000"/>
            </a:schemeClr>
          </a:solidFill>
        </p:spPr>
        <p:txBody>
          <a:bodyPr wrap="square" lIns="91440" tIns="45720" rIns="91440" bIns="45720" rtlCol="0" anchor="t">
            <a:spAutoFit/>
          </a:bodyPr>
          <a:lstStyle/>
          <a:p>
            <a:r>
              <a:rPr lang="es-ES" dirty="0">
                <a:ea typeface="+mn-lt"/>
                <a:cs typeface="+mn-lt"/>
              </a:rPr>
              <a:t>Predicar con la vida, y dar testimonio, es solamente posible si reconocemos a Jesucristo, porque es él quien nos ha llamado, nos ha invitado a recorrer su camino, nos ha elegido. Anunciar y dar testimonio es posible únicamente si estamos junto a él, justamente como Pedro, Juan y los otros discípulos estaban en torno a Jesús resucitado. El evangelista subraya que “ninguno de los discípulos se atrevía a preguntarle quién era, porque sabían bien que era el Señor”. Y esto es un punto importante para nosotros: vivir una relación intensa con Jesús, una intimidad de diálogo y de vida, de tal manera que lo reconozcamos como “el Señor”. ¡Adorarlo.</a:t>
            </a:r>
          </a:p>
        </p:txBody>
      </p:sp>
      <p:sp>
        <p:nvSpPr>
          <p:cNvPr id="39" name="Diagrama de flujo: conector 38">
            <a:extLst>
              <a:ext uri="{FF2B5EF4-FFF2-40B4-BE49-F238E27FC236}">
                <a16:creationId xmlns:a16="http://schemas.microsoft.com/office/drawing/2014/main" id="{7632FFF7-41E8-4E54-9C6C-CBF01FADB9D0}"/>
              </a:ext>
            </a:extLst>
          </p:cNvPr>
          <p:cNvSpPr/>
          <p:nvPr/>
        </p:nvSpPr>
        <p:spPr>
          <a:xfrm>
            <a:off x="8746138" y="1399089"/>
            <a:ext cx="457200" cy="398612"/>
          </a:xfrm>
          <a:prstGeom prst="flowChartConnector">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0" name="Diagrama de flujo: conector 39">
            <a:extLst>
              <a:ext uri="{FF2B5EF4-FFF2-40B4-BE49-F238E27FC236}">
                <a16:creationId xmlns:a16="http://schemas.microsoft.com/office/drawing/2014/main" id="{5B7A310F-1177-4C14-9D4B-94C2C8CDFD9F}"/>
              </a:ext>
            </a:extLst>
          </p:cNvPr>
          <p:cNvSpPr/>
          <p:nvPr/>
        </p:nvSpPr>
        <p:spPr>
          <a:xfrm>
            <a:off x="6647007" y="5567424"/>
            <a:ext cx="457200" cy="542610"/>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1" name="CuadroTexto 40">
            <a:extLst>
              <a:ext uri="{FF2B5EF4-FFF2-40B4-BE49-F238E27FC236}">
                <a16:creationId xmlns:a16="http://schemas.microsoft.com/office/drawing/2014/main" id="{AA64010B-57D6-4911-AAC8-4920A7EE353B}"/>
              </a:ext>
            </a:extLst>
          </p:cNvPr>
          <p:cNvSpPr txBox="1"/>
          <p:nvPr/>
        </p:nvSpPr>
        <p:spPr>
          <a:xfrm>
            <a:off x="8814660" y="1320218"/>
            <a:ext cx="914400" cy="461665"/>
          </a:xfrm>
          <a:prstGeom prst="rect">
            <a:avLst/>
          </a:prstGeom>
          <a:noFill/>
        </p:spPr>
        <p:txBody>
          <a:bodyPr wrap="square" rtlCol="0">
            <a:spAutoFit/>
          </a:bodyPr>
          <a:lstStyle/>
          <a:p>
            <a:r>
              <a:rPr lang="es-ES" sz="2400" dirty="0">
                <a:solidFill>
                  <a:schemeClr val="bg1"/>
                </a:solidFill>
              </a:rPr>
              <a:t>3</a:t>
            </a:r>
            <a:endParaRPr lang="es-CL" sz="2400" dirty="0">
              <a:solidFill>
                <a:schemeClr val="bg1"/>
              </a:solidFill>
            </a:endParaRPr>
          </a:p>
        </p:txBody>
      </p:sp>
      <p:sp>
        <p:nvSpPr>
          <p:cNvPr id="42" name="CuadroTexto 41">
            <a:extLst>
              <a:ext uri="{FF2B5EF4-FFF2-40B4-BE49-F238E27FC236}">
                <a16:creationId xmlns:a16="http://schemas.microsoft.com/office/drawing/2014/main" id="{C52E882C-5FF3-428C-B0BB-B8D06E8C4591}"/>
              </a:ext>
            </a:extLst>
          </p:cNvPr>
          <p:cNvSpPr txBox="1"/>
          <p:nvPr/>
        </p:nvSpPr>
        <p:spPr>
          <a:xfrm>
            <a:off x="6724249" y="5619686"/>
            <a:ext cx="914400" cy="461665"/>
          </a:xfrm>
          <a:prstGeom prst="rect">
            <a:avLst/>
          </a:prstGeom>
          <a:noFill/>
        </p:spPr>
        <p:txBody>
          <a:bodyPr wrap="square" rtlCol="0">
            <a:spAutoFit/>
          </a:bodyPr>
          <a:lstStyle/>
          <a:p>
            <a:r>
              <a:rPr lang="es-ES" sz="2400" dirty="0">
                <a:solidFill>
                  <a:schemeClr val="bg1"/>
                </a:solidFill>
              </a:rPr>
              <a:t>4</a:t>
            </a:r>
            <a:endParaRPr lang="es-CL" sz="2400" dirty="0">
              <a:solidFill>
                <a:schemeClr val="bg1"/>
              </a:solidFill>
            </a:endParaRPr>
          </a:p>
        </p:txBody>
      </p:sp>
      <p:sp>
        <p:nvSpPr>
          <p:cNvPr id="43" name="Rectángulo 42">
            <a:extLst>
              <a:ext uri="{FF2B5EF4-FFF2-40B4-BE49-F238E27FC236}">
                <a16:creationId xmlns:a16="http://schemas.microsoft.com/office/drawing/2014/main" id="{3051DA1A-790B-4BBD-8FD1-69B12377468E}"/>
              </a:ext>
            </a:extLst>
          </p:cNvPr>
          <p:cNvSpPr/>
          <p:nvPr/>
        </p:nvSpPr>
        <p:spPr>
          <a:xfrm>
            <a:off x="34218" y="6165314"/>
            <a:ext cx="12054490" cy="667356"/>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s-ES">
              <a:cs typeface="Calibri"/>
            </a:endParaRPr>
          </a:p>
        </p:txBody>
      </p:sp>
      <p:sp>
        <p:nvSpPr>
          <p:cNvPr id="44" name="CuadroTexto 43">
            <a:extLst>
              <a:ext uri="{FF2B5EF4-FFF2-40B4-BE49-F238E27FC236}">
                <a16:creationId xmlns:a16="http://schemas.microsoft.com/office/drawing/2014/main" id="{F8FCA5B8-ACC0-477B-BF55-5667C0BE099A}"/>
              </a:ext>
            </a:extLst>
          </p:cNvPr>
          <p:cNvSpPr txBox="1"/>
          <p:nvPr/>
        </p:nvSpPr>
        <p:spPr>
          <a:xfrm>
            <a:off x="34217" y="6227560"/>
            <a:ext cx="12054489" cy="923330"/>
          </a:xfrm>
          <a:prstGeom prst="rect">
            <a:avLst/>
          </a:prstGeom>
          <a:noFill/>
        </p:spPr>
        <p:txBody>
          <a:bodyPr wrap="square" lIns="91440" tIns="45720" rIns="91440" bIns="45720" rtlCol="0" anchor="t">
            <a:spAutoFit/>
          </a:bodyPr>
          <a:lstStyle/>
          <a:p>
            <a:r>
              <a:rPr lang="es-ES" dirty="0">
                <a:ea typeface="+mn-lt"/>
                <a:cs typeface="+mn-lt"/>
              </a:rPr>
              <a:t>Señor, dame</a:t>
            </a:r>
            <a:r>
              <a:rPr lang="es-ES" dirty="0"/>
              <a:t> el ímpetu y el liderazgo de Pedro, que supo reconocerte a pesar de su debilidad</a:t>
            </a:r>
            <a:r>
              <a:rPr lang="es-ES" b="1" dirty="0"/>
              <a:t> Padre, el Hijo y el Espíritu Santo, sean glorificados en todas partes por la Inmaculada Virgen María. Amén </a:t>
            </a:r>
            <a:r>
              <a:rPr lang="es-ES" dirty="0"/>
              <a:t>.</a:t>
            </a:r>
          </a:p>
          <a:p>
            <a:endParaRPr lang="es-CL" dirty="0"/>
          </a:p>
        </p:txBody>
      </p:sp>
      <p:sp>
        <p:nvSpPr>
          <p:cNvPr id="45" name="Diagrama de flujo: conector 44">
            <a:extLst>
              <a:ext uri="{FF2B5EF4-FFF2-40B4-BE49-F238E27FC236}">
                <a16:creationId xmlns:a16="http://schemas.microsoft.com/office/drawing/2014/main" id="{AC440CA7-A62E-4C03-AC07-178B693FA76E}"/>
              </a:ext>
            </a:extLst>
          </p:cNvPr>
          <p:cNvSpPr/>
          <p:nvPr/>
        </p:nvSpPr>
        <p:spPr>
          <a:xfrm>
            <a:off x="9959973" y="5807476"/>
            <a:ext cx="457200" cy="479044"/>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6" name="CuadroTexto 45">
            <a:extLst>
              <a:ext uri="{FF2B5EF4-FFF2-40B4-BE49-F238E27FC236}">
                <a16:creationId xmlns:a16="http://schemas.microsoft.com/office/drawing/2014/main" id="{6A76CE2E-631E-442B-9237-858C4FE83828}"/>
              </a:ext>
            </a:extLst>
          </p:cNvPr>
          <p:cNvSpPr txBox="1"/>
          <p:nvPr/>
        </p:nvSpPr>
        <p:spPr>
          <a:xfrm>
            <a:off x="9991036" y="5859110"/>
            <a:ext cx="914400" cy="461665"/>
          </a:xfrm>
          <a:prstGeom prst="rect">
            <a:avLst/>
          </a:prstGeom>
          <a:noFill/>
        </p:spPr>
        <p:txBody>
          <a:bodyPr wrap="square" rtlCol="0">
            <a:spAutoFit/>
          </a:bodyPr>
          <a:lstStyle/>
          <a:p>
            <a:r>
              <a:rPr lang="es-ES" sz="2400" dirty="0">
                <a:solidFill>
                  <a:schemeClr val="bg1"/>
                </a:solidFill>
              </a:rPr>
              <a:t>6</a:t>
            </a:r>
            <a:endParaRPr lang="es-CL" sz="2400" dirty="0">
              <a:solidFill>
                <a:schemeClr val="bg1"/>
              </a:solidFill>
            </a:endParaRPr>
          </a:p>
        </p:txBody>
      </p:sp>
      <p:sp>
        <p:nvSpPr>
          <p:cNvPr id="47" name="Diagrama de flujo: proceso 46">
            <a:extLst>
              <a:ext uri="{FF2B5EF4-FFF2-40B4-BE49-F238E27FC236}">
                <a16:creationId xmlns:a16="http://schemas.microsoft.com/office/drawing/2014/main" id="{77180FB5-8882-4F59-8A6A-88EA806CCE69}"/>
              </a:ext>
            </a:extLst>
          </p:cNvPr>
          <p:cNvSpPr/>
          <p:nvPr/>
        </p:nvSpPr>
        <p:spPr>
          <a:xfrm>
            <a:off x="9392580" y="5263757"/>
            <a:ext cx="2809637" cy="434137"/>
          </a:xfrm>
          <a:prstGeom prst="flowChartProcess">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8" name="CuadroTexto 47">
            <a:extLst>
              <a:ext uri="{FF2B5EF4-FFF2-40B4-BE49-F238E27FC236}">
                <a16:creationId xmlns:a16="http://schemas.microsoft.com/office/drawing/2014/main" id="{B8E4CE48-68E4-4FFE-9F3C-927F2C69AA86}"/>
              </a:ext>
            </a:extLst>
          </p:cNvPr>
          <p:cNvSpPr txBox="1"/>
          <p:nvPr/>
        </p:nvSpPr>
        <p:spPr>
          <a:xfrm>
            <a:off x="9763900" y="5253133"/>
            <a:ext cx="2283071" cy="523220"/>
          </a:xfrm>
          <a:prstGeom prst="rect">
            <a:avLst/>
          </a:prstGeom>
          <a:noFill/>
        </p:spPr>
        <p:txBody>
          <a:bodyPr wrap="square" lIns="91440" tIns="45720" rIns="91440" bIns="45720" rtlCol="0" anchor="t">
            <a:spAutoFit/>
          </a:bodyPr>
          <a:lstStyle/>
          <a:p>
            <a:r>
              <a:rPr lang="es-ES" sz="2800" b="1" dirty="0"/>
              <a:t>      Peticiones</a:t>
            </a:r>
            <a:r>
              <a:rPr lang="es-ES" dirty="0"/>
              <a:t> </a:t>
            </a:r>
            <a:endParaRPr lang="es-CL" dirty="0"/>
          </a:p>
        </p:txBody>
      </p:sp>
      <p:sp>
        <p:nvSpPr>
          <p:cNvPr id="50" name="CuadroTexto 49">
            <a:extLst>
              <a:ext uri="{FF2B5EF4-FFF2-40B4-BE49-F238E27FC236}">
                <a16:creationId xmlns:a16="http://schemas.microsoft.com/office/drawing/2014/main" id="{0FA61C4F-B6B0-4570-AAD0-83A57AD3526E}"/>
              </a:ext>
            </a:extLst>
          </p:cNvPr>
          <p:cNvSpPr txBox="1"/>
          <p:nvPr/>
        </p:nvSpPr>
        <p:spPr>
          <a:xfrm>
            <a:off x="10249012" y="5838729"/>
            <a:ext cx="1953205" cy="523220"/>
          </a:xfrm>
          <a:prstGeom prst="rect">
            <a:avLst/>
          </a:prstGeom>
          <a:noFill/>
        </p:spPr>
        <p:txBody>
          <a:bodyPr wrap="square" rtlCol="0">
            <a:spAutoFit/>
          </a:bodyPr>
          <a:lstStyle/>
          <a:p>
            <a:pPr algn="ctr"/>
            <a:r>
              <a:rPr lang="es-ES" sz="28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Bendición </a:t>
            </a:r>
            <a:endParaRPr lang="es-CL" sz="28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51" name="Diagrama de flujo: conector 50">
            <a:extLst>
              <a:ext uri="{FF2B5EF4-FFF2-40B4-BE49-F238E27FC236}">
                <a16:creationId xmlns:a16="http://schemas.microsoft.com/office/drawing/2014/main" id="{34CC49C5-552F-4375-8CF8-4350E2864922}"/>
              </a:ext>
            </a:extLst>
          </p:cNvPr>
          <p:cNvSpPr/>
          <p:nvPr/>
        </p:nvSpPr>
        <p:spPr>
          <a:xfrm>
            <a:off x="9665097" y="5308589"/>
            <a:ext cx="426430" cy="426697"/>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2" name="CuadroTexto 51">
            <a:extLst>
              <a:ext uri="{FF2B5EF4-FFF2-40B4-BE49-F238E27FC236}">
                <a16:creationId xmlns:a16="http://schemas.microsoft.com/office/drawing/2014/main" id="{8CF60796-9F1E-4FC0-B047-7CFCE0759C35}"/>
              </a:ext>
            </a:extLst>
          </p:cNvPr>
          <p:cNvSpPr txBox="1"/>
          <p:nvPr/>
        </p:nvSpPr>
        <p:spPr>
          <a:xfrm>
            <a:off x="9735207" y="5309524"/>
            <a:ext cx="304189" cy="461665"/>
          </a:xfrm>
          <a:prstGeom prst="rect">
            <a:avLst/>
          </a:prstGeom>
          <a:noFill/>
        </p:spPr>
        <p:txBody>
          <a:bodyPr wrap="square" rtlCol="0">
            <a:spAutoFit/>
          </a:bodyPr>
          <a:lstStyle/>
          <a:p>
            <a:r>
              <a:rPr lang="es-ES" sz="2400" dirty="0">
                <a:solidFill>
                  <a:schemeClr val="bg1"/>
                </a:solidFill>
              </a:rPr>
              <a:t>5</a:t>
            </a:r>
            <a:endParaRPr lang="es-CL" sz="2400" dirty="0">
              <a:solidFill>
                <a:schemeClr val="bg1"/>
              </a:solidFill>
            </a:endParaRPr>
          </a:p>
        </p:txBody>
      </p:sp>
      <p:sp>
        <p:nvSpPr>
          <p:cNvPr id="3" name="Rectángulo 2">
            <a:extLst>
              <a:ext uri="{FF2B5EF4-FFF2-40B4-BE49-F238E27FC236}">
                <a16:creationId xmlns:a16="http://schemas.microsoft.com/office/drawing/2014/main" id="{0F888DDC-B656-48AE-985B-1E49C9711C2F}"/>
              </a:ext>
            </a:extLst>
          </p:cNvPr>
          <p:cNvSpPr/>
          <p:nvPr/>
        </p:nvSpPr>
        <p:spPr>
          <a:xfrm>
            <a:off x="7165560" y="5547332"/>
            <a:ext cx="1938433" cy="542611"/>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3" name="CuadroTexto 12">
            <a:extLst>
              <a:ext uri="{FF2B5EF4-FFF2-40B4-BE49-F238E27FC236}">
                <a16:creationId xmlns:a16="http://schemas.microsoft.com/office/drawing/2014/main" id="{65FF1374-BD9D-4457-A3BC-C3C9B778AD5D}"/>
              </a:ext>
            </a:extLst>
          </p:cNvPr>
          <p:cNvSpPr txBox="1"/>
          <p:nvPr/>
        </p:nvSpPr>
        <p:spPr>
          <a:xfrm>
            <a:off x="7130623" y="5590936"/>
            <a:ext cx="2002063" cy="461665"/>
          </a:xfrm>
          <a:prstGeom prst="rect">
            <a:avLst/>
          </a:prstGeom>
          <a:noFill/>
        </p:spPr>
        <p:txBody>
          <a:bodyPr wrap="square" rtlCol="0">
            <a:spAutoFit/>
          </a:bodyPr>
          <a:lstStyle/>
          <a:p>
            <a:r>
              <a:rPr lang="es-ES" sz="2400" b="1" dirty="0"/>
              <a:t>Padre Nuestro</a:t>
            </a:r>
            <a:endParaRPr lang="es-CL" sz="2400" b="1" dirty="0"/>
          </a:p>
        </p:txBody>
      </p:sp>
      <p:sp>
        <p:nvSpPr>
          <p:cNvPr id="15" name="CuadroTexto 14">
            <a:extLst>
              <a:ext uri="{FF2B5EF4-FFF2-40B4-BE49-F238E27FC236}">
                <a16:creationId xmlns:a16="http://schemas.microsoft.com/office/drawing/2014/main" id="{55C319FF-8E10-2134-7119-E5107922A763}"/>
              </a:ext>
            </a:extLst>
          </p:cNvPr>
          <p:cNvSpPr txBox="1"/>
          <p:nvPr/>
        </p:nvSpPr>
        <p:spPr>
          <a:xfrm>
            <a:off x="2002747" y="97338"/>
            <a:ext cx="9281946"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s-ES" sz="1600" spc="-10" dirty="0">
                <a:latin typeface="Ink Free" panose="03080402000500000000" pitchFamily="66" charset="0"/>
                <a:ea typeface="Lucida Bright"/>
                <a:cs typeface="Calibri Light" panose="020F0302020204030204" pitchFamily="34" charset="0"/>
              </a:rPr>
              <a:t>“¡Qué felicidad si caminásemos por las sendas de la fe, si no actuásemos sino por la fe, si no viviésemos sino de la fe!”</a:t>
            </a:r>
          </a:p>
        </p:txBody>
      </p:sp>
      <p:sp>
        <p:nvSpPr>
          <p:cNvPr id="16" name="CuadroTexto 15">
            <a:extLst>
              <a:ext uri="{FF2B5EF4-FFF2-40B4-BE49-F238E27FC236}">
                <a16:creationId xmlns:a16="http://schemas.microsoft.com/office/drawing/2014/main" id="{6ED375FF-6015-59C3-172C-1B084AB5913D}"/>
              </a:ext>
            </a:extLst>
          </p:cNvPr>
          <p:cNvSpPr txBox="1"/>
          <p:nvPr/>
        </p:nvSpPr>
        <p:spPr>
          <a:xfrm>
            <a:off x="2746796" y="329217"/>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a:latin typeface="Ink Free"/>
              </a:rPr>
              <a:t>(Padre Chaminade) ​</a:t>
            </a:r>
            <a:endParaRPr lang="es-ES"/>
          </a:p>
        </p:txBody>
      </p:sp>
      <p:sp>
        <p:nvSpPr>
          <p:cNvPr id="17" name="CuadroTexto 16">
            <a:extLst>
              <a:ext uri="{FF2B5EF4-FFF2-40B4-BE49-F238E27FC236}">
                <a16:creationId xmlns:a16="http://schemas.microsoft.com/office/drawing/2014/main" id="{792ACC5F-0D35-0D74-BCDB-5DA5D49E1C61}"/>
              </a:ext>
            </a:extLst>
          </p:cNvPr>
          <p:cNvSpPr txBox="1"/>
          <p:nvPr/>
        </p:nvSpPr>
        <p:spPr>
          <a:xfrm>
            <a:off x="10889673" y="12290"/>
            <a:ext cx="331390" cy="71283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s-ES"/>
          </a:p>
        </p:txBody>
      </p:sp>
      <p:pic>
        <p:nvPicPr>
          <p:cNvPr id="19" name="Imagen 18">
            <a:extLst>
              <a:ext uri="{FF2B5EF4-FFF2-40B4-BE49-F238E27FC236}">
                <a16:creationId xmlns:a16="http://schemas.microsoft.com/office/drawing/2014/main" id="{45D12F72-5644-9938-D9C9-127FA529340A}"/>
              </a:ext>
            </a:extLst>
          </p:cNvPr>
          <p:cNvPicPr>
            <a:picLocks noChangeAspect="1"/>
          </p:cNvPicPr>
          <p:nvPr/>
        </p:nvPicPr>
        <p:blipFill>
          <a:blip r:embed="rId2">
            <a:clrChange>
              <a:clrFrom>
                <a:srgbClr val="FFFFFF"/>
              </a:clrFrom>
              <a:clrTo>
                <a:srgbClr val="FFFFFF">
                  <a:alpha val="0"/>
                </a:srgbClr>
              </a:clrTo>
            </a:clrChange>
            <a:duotone>
              <a:prstClr val="black"/>
              <a:srgbClr val="FFC000">
                <a:tint val="45000"/>
                <a:satMod val="400000"/>
              </a:srgbClr>
            </a:duotone>
            <a:extLst>
              <a:ext uri="{BEBA8EAE-BF5A-486C-A8C5-ECC9F3942E4B}">
                <a14:imgProps xmlns:a14="http://schemas.microsoft.com/office/drawing/2010/main">
                  <a14:imgLayer r:embed="rId3">
                    <a14:imgEffect>
                      <a14:sharpenSoften amount="-50000"/>
                    </a14:imgEffect>
                    <a14:imgEffect>
                      <a14:saturation sat="0"/>
                    </a14:imgEffect>
                  </a14:imgLayer>
                </a14:imgProps>
              </a:ext>
            </a:extLst>
          </a:blip>
          <a:stretch>
            <a:fillRect/>
          </a:stretch>
        </p:blipFill>
        <p:spPr>
          <a:xfrm flipH="1">
            <a:off x="11173571" y="0"/>
            <a:ext cx="717946" cy="885907"/>
          </a:xfrm>
          <a:prstGeom prst="rect">
            <a:avLst/>
          </a:prstGeom>
        </p:spPr>
      </p:pic>
      <p:pic>
        <p:nvPicPr>
          <p:cNvPr id="7" name="Imagen 6">
            <a:extLst>
              <a:ext uri="{FF2B5EF4-FFF2-40B4-BE49-F238E27FC236}">
                <a16:creationId xmlns:a16="http://schemas.microsoft.com/office/drawing/2014/main" id="{EBEB34BE-55EF-4962-8DEF-51E96B8DB84D}"/>
              </a:ext>
            </a:extLst>
          </p:cNvPr>
          <p:cNvPicPr>
            <a:picLocks noChangeAspect="1"/>
          </p:cNvPicPr>
          <p:nvPr/>
        </p:nvPicPr>
        <p:blipFill rotWithShape="1">
          <a:blip r:embed="rId4"/>
          <a:srcRect l="55055" t="10584" b="6918"/>
          <a:stretch/>
        </p:blipFill>
        <p:spPr>
          <a:xfrm>
            <a:off x="3970753" y="2639016"/>
            <a:ext cx="2460056" cy="3450927"/>
          </a:xfrm>
          <a:prstGeom prst="rect">
            <a:avLst/>
          </a:prstGeom>
        </p:spPr>
      </p:pic>
      <p:sp>
        <p:nvSpPr>
          <p:cNvPr id="21" name="CuadroTexto 20">
            <a:extLst>
              <a:ext uri="{FF2B5EF4-FFF2-40B4-BE49-F238E27FC236}">
                <a16:creationId xmlns:a16="http://schemas.microsoft.com/office/drawing/2014/main" id="{FE9244E1-791C-4B51-A5D4-3A0D422D37C3}"/>
              </a:ext>
            </a:extLst>
          </p:cNvPr>
          <p:cNvSpPr txBox="1"/>
          <p:nvPr/>
        </p:nvSpPr>
        <p:spPr>
          <a:xfrm>
            <a:off x="2526903" y="2667887"/>
            <a:ext cx="1402287" cy="3385542"/>
          </a:xfrm>
          <a:prstGeom prst="rect">
            <a:avLst/>
          </a:prstGeom>
          <a:solidFill>
            <a:schemeClr val="accent3">
              <a:lumMod val="60000"/>
              <a:lumOff val="40000"/>
            </a:schemeClr>
          </a:solidFill>
        </p:spPr>
        <p:txBody>
          <a:bodyPr wrap="square" rtlCol="0">
            <a:spAutoFit/>
          </a:bodyPr>
          <a:lstStyle/>
          <a:p>
            <a:endParaRPr lang="es-ES" dirty="0"/>
          </a:p>
          <a:p>
            <a:endParaRPr lang="es-ES" dirty="0"/>
          </a:p>
          <a:p>
            <a:r>
              <a:rPr lang="es-ES" sz="2000" b="1" dirty="0">
                <a:latin typeface="Ink Free" panose="03080402000500000000" pitchFamily="66" charset="0"/>
              </a:rPr>
              <a:t>Jesús se acerco, tomo pan y se lo repartió e hizo lo mismo con el pescado</a:t>
            </a:r>
            <a:r>
              <a:rPr lang="es-ES" dirty="0"/>
              <a:t>.</a:t>
            </a:r>
          </a:p>
          <a:p>
            <a:endParaRPr lang="es-ES" dirty="0"/>
          </a:p>
        </p:txBody>
      </p:sp>
    </p:spTree>
    <p:extLst>
      <p:ext uri="{BB962C8B-B14F-4D97-AF65-F5344CB8AC3E}">
        <p14:creationId xmlns:p14="http://schemas.microsoft.com/office/powerpoint/2010/main" val="190055136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TotalTime>
  <Words>1009</Words>
  <Application>Microsoft Office PowerPoint</Application>
  <PresentationFormat>Panorámica</PresentationFormat>
  <Paragraphs>102</Paragraphs>
  <Slides>6</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6</vt:i4>
      </vt:variant>
    </vt:vector>
  </HeadingPairs>
  <TitlesOfParts>
    <vt:vector size="15" baseType="lpstr">
      <vt:lpstr>Arial</vt:lpstr>
      <vt:lpstr>Calibri</vt:lpstr>
      <vt:lpstr>Calibri Light</vt:lpstr>
      <vt:lpstr>Forte</vt:lpstr>
      <vt:lpstr>Ink Free</vt:lpstr>
      <vt:lpstr>Lucida Bright</vt:lpstr>
      <vt:lpstr>Poppins</vt:lpstr>
      <vt:lpstr>Rage Italic</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Alicia Del Carmen Ávalo González</dc:creator>
  <cp:lastModifiedBy>erasmo cordero</cp:lastModifiedBy>
  <cp:revision>9</cp:revision>
  <dcterms:created xsi:type="dcterms:W3CDTF">2023-02-27T10:08:21Z</dcterms:created>
  <dcterms:modified xsi:type="dcterms:W3CDTF">2023-04-10T04:30:05Z</dcterms:modified>
</cp:coreProperties>
</file>