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2" r:id="rId4"/>
    <p:sldId id="263" r:id="rId5"/>
  </p:sldIdLst>
  <p:sldSz cx="12192000" cy="6858000"/>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000"/>
    <a:srgbClr val="FFCCCC"/>
    <a:srgbClr val="6666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4" autoAdjust="0"/>
    <p:restoredTop sz="94660"/>
  </p:normalViewPr>
  <p:slideViewPr>
    <p:cSldViewPr snapToGrid="0">
      <p:cViewPr varScale="1">
        <p:scale>
          <a:sx n="74" d="100"/>
          <a:sy n="74" d="100"/>
        </p:scale>
        <p:origin x="24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CBA90FD-2E58-4BCE-803B-2969B8C94F4C}"/>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L"/>
          </a:p>
        </p:txBody>
      </p:sp>
      <p:sp>
        <p:nvSpPr>
          <p:cNvPr id="3" name="Subtítulo 2">
            <a:extLst>
              <a:ext uri="{FF2B5EF4-FFF2-40B4-BE49-F238E27FC236}">
                <a16:creationId xmlns:a16="http://schemas.microsoft.com/office/drawing/2014/main" id="{0464DA41-30E3-468F-A2C9-B92A4B151ED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L"/>
          </a:p>
        </p:txBody>
      </p:sp>
      <p:sp>
        <p:nvSpPr>
          <p:cNvPr id="4" name="Marcador de fecha 3">
            <a:extLst>
              <a:ext uri="{FF2B5EF4-FFF2-40B4-BE49-F238E27FC236}">
                <a16:creationId xmlns:a16="http://schemas.microsoft.com/office/drawing/2014/main" id="{BDD4E3CF-C323-45BB-A814-3F82DA4DC0D8}"/>
              </a:ext>
            </a:extLst>
          </p:cNvPr>
          <p:cNvSpPr>
            <a:spLocks noGrp="1"/>
          </p:cNvSpPr>
          <p:nvPr>
            <p:ph type="dt" sz="half" idx="10"/>
          </p:nvPr>
        </p:nvSpPr>
        <p:spPr/>
        <p:txBody>
          <a:bodyPr/>
          <a:lstStyle/>
          <a:p>
            <a:fld id="{C0777F48-E6DB-418C-AC01-A35A583C0619}" type="datetimeFigureOut">
              <a:rPr lang="es-CL" smtClean="0"/>
              <a:t>02-04-2023</a:t>
            </a:fld>
            <a:endParaRPr lang="es-CL"/>
          </a:p>
        </p:txBody>
      </p:sp>
      <p:sp>
        <p:nvSpPr>
          <p:cNvPr id="5" name="Marcador de pie de página 4">
            <a:extLst>
              <a:ext uri="{FF2B5EF4-FFF2-40B4-BE49-F238E27FC236}">
                <a16:creationId xmlns:a16="http://schemas.microsoft.com/office/drawing/2014/main" id="{30DC5773-9B34-48A9-BDD8-7121B51D50B4}"/>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A5972CCD-DD4A-47B9-B38F-DDF824A56467}"/>
              </a:ext>
            </a:extLst>
          </p:cNvPr>
          <p:cNvSpPr>
            <a:spLocks noGrp="1"/>
          </p:cNvSpPr>
          <p:nvPr>
            <p:ph type="sldNum" sz="quarter" idx="12"/>
          </p:nvPr>
        </p:nvSpPr>
        <p:spPr/>
        <p:txBody>
          <a:bodyPr/>
          <a:lstStyle/>
          <a:p>
            <a:fld id="{D268CD8F-4E22-4A4F-8F95-85810A99D3E9}" type="slidenum">
              <a:rPr lang="es-CL" smtClean="0"/>
              <a:t>‹Nº›</a:t>
            </a:fld>
            <a:endParaRPr lang="es-CL"/>
          </a:p>
        </p:txBody>
      </p:sp>
    </p:spTree>
    <p:extLst>
      <p:ext uri="{BB962C8B-B14F-4D97-AF65-F5344CB8AC3E}">
        <p14:creationId xmlns:p14="http://schemas.microsoft.com/office/powerpoint/2010/main" val="5306182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B633446-9C1E-4FDD-98D4-33CB6A183887}"/>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texto vertical 2">
            <a:extLst>
              <a:ext uri="{FF2B5EF4-FFF2-40B4-BE49-F238E27FC236}">
                <a16:creationId xmlns:a16="http://schemas.microsoft.com/office/drawing/2014/main" id="{FDADB8AD-E60A-47CC-B49B-C01A6B061886}"/>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3DD3DB97-CA86-45A9-9E02-01DEAA26DE1C}"/>
              </a:ext>
            </a:extLst>
          </p:cNvPr>
          <p:cNvSpPr>
            <a:spLocks noGrp="1"/>
          </p:cNvSpPr>
          <p:nvPr>
            <p:ph type="dt" sz="half" idx="10"/>
          </p:nvPr>
        </p:nvSpPr>
        <p:spPr/>
        <p:txBody>
          <a:bodyPr/>
          <a:lstStyle/>
          <a:p>
            <a:fld id="{C0777F48-E6DB-418C-AC01-A35A583C0619}" type="datetimeFigureOut">
              <a:rPr lang="es-CL" smtClean="0"/>
              <a:t>02-04-2023</a:t>
            </a:fld>
            <a:endParaRPr lang="es-CL"/>
          </a:p>
        </p:txBody>
      </p:sp>
      <p:sp>
        <p:nvSpPr>
          <p:cNvPr id="5" name="Marcador de pie de página 4">
            <a:extLst>
              <a:ext uri="{FF2B5EF4-FFF2-40B4-BE49-F238E27FC236}">
                <a16:creationId xmlns:a16="http://schemas.microsoft.com/office/drawing/2014/main" id="{D70387F8-EC85-4F5E-85C1-26631A63A0AB}"/>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4A938830-E179-4060-A1A9-4618F72F4272}"/>
              </a:ext>
            </a:extLst>
          </p:cNvPr>
          <p:cNvSpPr>
            <a:spLocks noGrp="1"/>
          </p:cNvSpPr>
          <p:nvPr>
            <p:ph type="sldNum" sz="quarter" idx="12"/>
          </p:nvPr>
        </p:nvSpPr>
        <p:spPr/>
        <p:txBody>
          <a:bodyPr/>
          <a:lstStyle/>
          <a:p>
            <a:fld id="{D268CD8F-4E22-4A4F-8F95-85810A99D3E9}" type="slidenum">
              <a:rPr lang="es-CL" smtClean="0"/>
              <a:t>‹Nº›</a:t>
            </a:fld>
            <a:endParaRPr lang="es-CL"/>
          </a:p>
        </p:txBody>
      </p:sp>
    </p:spTree>
    <p:extLst>
      <p:ext uri="{BB962C8B-B14F-4D97-AF65-F5344CB8AC3E}">
        <p14:creationId xmlns:p14="http://schemas.microsoft.com/office/powerpoint/2010/main" val="38265412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88DE8535-E9E1-49EF-B87A-ABA6924F7323}"/>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L"/>
          </a:p>
        </p:txBody>
      </p:sp>
      <p:sp>
        <p:nvSpPr>
          <p:cNvPr id="3" name="Marcador de texto vertical 2">
            <a:extLst>
              <a:ext uri="{FF2B5EF4-FFF2-40B4-BE49-F238E27FC236}">
                <a16:creationId xmlns:a16="http://schemas.microsoft.com/office/drawing/2014/main" id="{3E550C1E-112E-4C11-AE38-6447067F03FB}"/>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ACEB7951-2ADA-4957-9885-CCEB579C5659}"/>
              </a:ext>
            </a:extLst>
          </p:cNvPr>
          <p:cNvSpPr>
            <a:spLocks noGrp="1"/>
          </p:cNvSpPr>
          <p:nvPr>
            <p:ph type="dt" sz="half" idx="10"/>
          </p:nvPr>
        </p:nvSpPr>
        <p:spPr/>
        <p:txBody>
          <a:bodyPr/>
          <a:lstStyle/>
          <a:p>
            <a:fld id="{C0777F48-E6DB-418C-AC01-A35A583C0619}" type="datetimeFigureOut">
              <a:rPr lang="es-CL" smtClean="0"/>
              <a:t>02-04-2023</a:t>
            </a:fld>
            <a:endParaRPr lang="es-CL"/>
          </a:p>
        </p:txBody>
      </p:sp>
      <p:sp>
        <p:nvSpPr>
          <p:cNvPr id="5" name="Marcador de pie de página 4">
            <a:extLst>
              <a:ext uri="{FF2B5EF4-FFF2-40B4-BE49-F238E27FC236}">
                <a16:creationId xmlns:a16="http://schemas.microsoft.com/office/drawing/2014/main" id="{BF7F1E5A-6D6D-492A-A5BE-3AAE8836728F}"/>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D03EE53F-1657-47E2-B809-33ADD44FA182}"/>
              </a:ext>
            </a:extLst>
          </p:cNvPr>
          <p:cNvSpPr>
            <a:spLocks noGrp="1"/>
          </p:cNvSpPr>
          <p:nvPr>
            <p:ph type="sldNum" sz="quarter" idx="12"/>
          </p:nvPr>
        </p:nvSpPr>
        <p:spPr/>
        <p:txBody>
          <a:bodyPr/>
          <a:lstStyle/>
          <a:p>
            <a:fld id="{D268CD8F-4E22-4A4F-8F95-85810A99D3E9}" type="slidenum">
              <a:rPr lang="es-CL" smtClean="0"/>
              <a:t>‹Nº›</a:t>
            </a:fld>
            <a:endParaRPr lang="es-CL"/>
          </a:p>
        </p:txBody>
      </p:sp>
    </p:spTree>
    <p:extLst>
      <p:ext uri="{BB962C8B-B14F-4D97-AF65-F5344CB8AC3E}">
        <p14:creationId xmlns:p14="http://schemas.microsoft.com/office/powerpoint/2010/main" val="5446234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9EBC5B5-4F59-432D-A5FD-366CC1643B50}"/>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27EDD17E-42E7-4014-AD3B-36BA6C3754A7}"/>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1A438929-48EB-4869-8C65-4E37D8A582D3}"/>
              </a:ext>
            </a:extLst>
          </p:cNvPr>
          <p:cNvSpPr>
            <a:spLocks noGrp="1"/>
          </p:cNvSpPr>
          <p:nvPr>
            <p:ph type="dt" sz="half" idx="10"/>
          </p:nvPr>
        </p:nvSpPr>
        <p:spPr/>
        <p:txBody>
          <a:bodyPr/>
          <a:lstStyle/>
          <a:p>
            <a:fld id="{C0777F48-E6DB-418C-AC01-A35A583C0619}" type="datetimeFigureOut">
              <a:rPr lang="es-CL" smtClean="0"/>
              <a:t>02-04-2023</a:t>
            </a:fld>
            <a:endParaRPr lang="es-CL"/>
          </a:p>
        </p:txBody>
      </p:sp>
      <p:sp>
        <p:nvSpPr>
          <p:cNvPr id="5" name="Marcador de pie de página 4">
            <a:extLst>
              <a:ext uri="{FF2B5EF4-FFF2-40B4-BE49-F238E27FC236}">
                <a16:creationId xmlns:a16="http://schemas.microsoft.com/office/drawing/2014/main" id="{A8E0609E-04C9-438E-9D7A-AB8DA48B048F}"/>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D7419559-CBB7-4ECD-B034-E873DD85420F}"/>
              </a:ext>
            </a:extLst>
          </p:cNvPr>
          <p:cNvSpPr>
            <a:spLocks noGrp="1"/>
          </p:cNvSpPr>
          <p:nvPr>
            <p:ph type="sldNum" sz="quarter" idx="12"/>
          </p:nvPr>
        </p:nvSpPr>
        <p:spPr/>
        <p:txBody>
          <a:bodyPr/>
          <a:lstStyle/>
          <a:p>
            <a:fld id="{D268CD8F-4E22-4A4F-8F95-85810A99D3E9}" type="slidenum">
              <a:rPr lang="es-CL" smtClean="0"/>
              <a:t>‹Nº›</a:t>
            </a:fld>
            <a:endParaRPr lang="es-CL"/>
          </a:p>
        </p:txBody>
      </p:sp>
    </p:spTree>
    <p:extLst>
      <p:ext uri="{BB962C8B-B14F-4D97-AF65-F5344CB8AC3E}">
        <p14:creationId xmlns:p14="http://schemas.microsoft.com/office/powerpoint/2010/main" val="30758626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4F5B7B2-96A9-4D9B-A0E6-66C05EF33A01}"/>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5B9027B2-EEB8-4460-B83C-9957D8D33C9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FFE7AA2D-9699-406A-B45B-68CD87FA85F6}"/>
              </a:ext>
            </a:extLst>
          </p:cNvPr>
          <p:cNvSpPr>
            <a:spLocks noGrp="1"/>
          </p:cNvSpPr>
          <p:nvPr>
            <p:ph type="dt" sz="half" idx="10"/>
          </p:nvPr>
        </p:nvSpPr>
        <p:spPr/>
        <p:txBody>
          <a:bodyPr/>
          <a:lstStyle/>
          <a:p>
            <a:fld id="{C0777F48-E6DB-418C-AC01-A35A583C0619}" type="datetimeFigureOut">
              <a:rPr lang="es-CL" smtClean="0"/>
              <a:t>02-04-2023</a:t>
            </a:fld>
            <a:endParaRPr lang="es-CL"/>
          </a:p>
        </p:txBody>
      </p:sp>
      <p:sp>
        <p:nvSpPr>
          <p:cNvPr id="5" name="Marcador de pie de página 4">
            <a:extLst>
              <a:ext uri="{FF2B5EF4-FFF2-40B4-BE49-F238E27FC236}">
                <a16:creationId xmlns:a16="http://schemas.microsoft.com/office/drawing/2014/main" id="{60513304-2EE4-4D29-B09F-A48A41617AD7}"/>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FD0EB614-D63C-4EE8-98A2-0BACC3F09442}"/>
              </a:ext>
            </a:extLst>
          </p:cNvPr>
          <p:cNvSpPr>
            <a:spLocks noGrp="1"/>
          </p:cNvSpPr>
          <p:nvPr>
            <p:ph type="sldNum" sz="quarter" idx="12"/>
          </p:nvPr>
        </p:nvSpPr>
        <p:spPr/>
        <p:txBody>
          <a:bodyPr/>
          <a:lstStyle/>
          <a:p>
            <a:fld id="{D268CD8F-4E22-4A4F-8F95-85810A99D3E9}" type="slidenum">
              <a:rPr lang="es-CL" smtClean="0"/>
              <a:t>‹Nº›</a:t>
            </a:fld>
            <a:endParaRPr lang="es-CL"/>
          </a:p>
        </p:txBody>
      </p:sp>
    </p:spTree>
    <p:extLst>
      <p:ext uri="{BB962C8B-B14F-4D97-AF65-F5344CB8AC3E}">
        <p14:creationId xmlns:p14="http://schemas.microsoft.com/office/powerpoint/2010/main" val="18456926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65CD51D-36C5-408A-9C73-88D0C76644E8}"/>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21CDE36D-C4F2-4769-958F-A5148A795165}"/>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contenido 3">
            <a:extLst>
              <a:ext uri="{FF2B5EF4-FFF2-40B4-BE49-F238E27FC236}">
                <a16:creationId xmlns:a16="http://schemas.microsoft.com/office/drawing/2014/main" id="{565017B3-39CF-4B04-B668-670439016531}"/>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fecha 4">
            <a:extLst>
              <a:ext uri="{FF2B5EF4-FFF2-40B4-BE49-F238E27FC236}">
                <a16:creationId xmlns:a16="http://schemas.microsoft.com/office/drawing/2014/main" id="{89AF3807-4CF1-4EFF-B51F-AAA78D4A2421}"/>
              </a:ext>
            </a:extLst>
          </p:cNvPr>
          <p:cNvSpPr>
            <a:spLocks noGrp="1"/>
          </p:cNvSpPr>
          <p:nvPr>
            <p:ph type="dt" sz="half" idx="10"/>
          </p:nvPr>
        </p:nvSpPr>
        <p:spPr/>
        <p:txBody>
          <a:bodyPr/>
          <a:lstStyle/>
          <a:p>
            <a:fld id="{C0777F48-E6DB-418C-AC01-A35A583C0619}" type="datetimeFigureOut">
              <a:rPr lang="es-CL" smtClean="0"/>
              <a:t>02-04-2023</a:t>
            </a:fld>
            <a:endParaRPr lang="es-CL"/>
          </a:p>
        </p:txBody>
      </p:sp>
      <p:sp>
        <p:nvSpPr>
          <p:cNvPr id="6" name="Marcador de pie de página 5">
            <a:extLst>
              <a:ext uri="{FF2B5EF4-FFF2-40B4-BE49-F238E27FC236}">
                <a16:creationId xmlns:a16="http://schemas.microsoft.com/office/drawing/2014/main" id="{FF2ED88C-545F-4F8A-AF0C-C4443BA5F013}"/>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096C8B9F-2775-47E3-902B-87243AEE2931}"/>
              </a:ext>
            </a:extLst>
          </p:cNvPr>
          <p:cNvSpPr>
            <a:spLocks noGrp="1"/>
          </p:cNvSpPr>
          <p:nvPr>
            <p:ph type="sldNum" sz="quarter" idx="12"/>
          </p:nvPr>
        </p:nvSpPr>
        <p:spPr/>
        <p:txBody>
          <a:bodyPr/>
          <a:lstStyle/>
          <a:p>
            <a:fld id="{D268CD8F-4E22-4A4F-8F95-85810A99D3E9}" type="slidenum">
              <a:rPr lang="es-CL" smtClean="0"/>
              <a:t>‹Nº›</a:t>
            </a:fld>
            <a:endParaRPr lang="es-CL"/>
          </a:p>
        </p:txBody>
      </p:sp>
    </p:spTree>
    <p:extLst>
      <p:ext uri="{BB962C8B-B14F-4D97-AF65-F5344CB8AC3E}">
        <p14:creationId xmlns:p14="http://schemas.microsoft.com/office/powerpoint/2010/main" val="6485578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C10FADA-7B54-478E-B968-9FECCD99990B}"/>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21C37521-DAB4-4566-A4B4-3843F2761D1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C44136AA-894C-4632-928A-D89AF5A577F2}"/>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texto 4">
            <a:extLst>
              <a:ext uri="{FF2B5EF4-FFF2-40B4-BE49-F238E27FC236}">
                <a16:creationId xmlns:a16="http://schemas.microsoft.com/office/drawing/2014/main" id="{EC540F25-B2CC-4578-9983-A0A2896103B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58409314-CBAD-469E-A068-674E62922CA8}"/>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Marcador de fecha 6">
            <a:extLst>
              <a:ext uri="{FF2B5EF4-FFF2-40B4-BE49-F238E27FC236}">
                <a16:creationId xmlns:a16="http://schemas.microsoft.com/office/drawing/2014/main" id="{1E38283B-02CF-4C97-A812-232704ECC8CA}"/>
              </a:ext>
            </a:extLst>
          </p:cNvPr>
          <p:cNvSpPr>
            <a:spLocks noGrp="1"/>
          </p:cNvSpPr>
          <p:nvPr>
            <p:ph type="dt" sz="half" idx="10"/>
          </p:nvPr>
        </p:nvSpPr>
        <p:spPr/>
        <p:txBody>
          <a:bodyPr/>
          <a:lstStyle/>
          <a:p>
            <a:fld id="{C0777F48-E6DB-418C-AC01-A35A583C0619}" type="datetimeFigureOut">
              <a:rPr lang="es-CL" smtClean="0"/>
              <a:t>02-04-2023</a:t>
            </a:fld>
            <a:endParaRPr lang="es-CL"/>
          </a:p>
        </p:txBody>
      </p:sp>
      <p:sp>
        <p:nvSpPr>
          <p:cNvPr id="8" name="Marcador de pie de página 7">
            <a:extLst>
              <a:ext uri="{FF2B5EF4-FFF2-40B4-BE49-F238E27FC236}">
                <a16:creationId xmlns:a16="http://schemas.microsoft.com/office/drawing/2014/main" id="{A1976E16-F6D1-42A6-B204-07C2D5C9EE71}"/>
              </a:ext>
            </a:extLst>
          </p:cNvPr>
          <p:cNvSpPr>
            <a:spLocks noGrp="1"/>
          </p:cNvSpPr>
          <p:nvPr>
            <p:ph type="ftr" sz="quarter" idx="11"/>
          </p:nvPr>
        </p:nvSpPr>
        <p:spPr/>
        <p:txBody>
          <a:bodyPr/>
          <a:lstStyle/>
          <a:p>
            <a:endParaRPr lang="es-CL"/>
          </a:p>
        </p:txBody>
      </p:sp>
      <p:sp>
        <p:nvSpPr>
          <p:cNvPr id="9" name="Marcador de número de diapositiva 8">
            <a:extLst>
              <a:ext uri="{FF2B5EF4-FFF2-40B4-BE49-F238E27FC236}">
                <a16:creationId xmlns:a16="http://schemas.microsoft.com/office/drawing/2014/main" id="{B53EEBFA-7E4F-4DDA-A0BF-D7C55F863581}"/>
              </a:ext>
            </a:extLst>
          </p:cNvPr>
          <p:cNvSpPr>
            <a:spLocks noGrp="1"/>
          </p:cNvSpPr>
          <p:nvPr>
            <p:ph type="sldNum" sz="quarter" idx="12"/>
          </p:nvPr>
        </p:nvSpPr>
        <p:spPr/>
        <p:txBody>
          <a:bodyPr/>
          <a:lstStyle/>
          <a:p>
            <a:fld id="{D268CD8F-4E22-4A4F-8F95-85810A99D3E9}" type="slidenum">
              <a:rPr lang="es-CL" smtClean="0"/>
              <a:t>‹Nº›</a:t>
            </a:fld>
            <a:endParaRPr lang="es-CL"/>
          </a:p>
        </p:txBody>
      </p:sp>
    </p:spTree>
    <p:extLst>
      <p:ext uri="{BB962C8B-B14F-4D97-AF65-F5344CB8AC3E}">
        <p14:creationId xmlns:p14="http://schemas.microsoft.com/office/powerpoint/2010/main" val="2885019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EDB1E45-ECB0-47F1-B1CA-B3E7474995AF}"/>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fecha 2">
            <a:extLst>
              <a:ext uri="{FF2B5EF4-FFF2-40B4-BE49-F238E27FC236}">
                <a16:creationId xmlns:a16="http://schemas.microsoft.com/office/drawing/2014/main" id="{1FAEFDA7-D2E8-42C5-B3FB-C624D21DF148}"/>
              </a:ext>
            </a:extLst>
          </p:cNvPr>
          <p:cNvSpPr>
            <a:spLocks noGrp="1"/>
          </p:cNvSpPr>
          <p:nvPr>
            <p:ph type="dt" sz="half" idx="10"/>
          </p:nvPr>
        </p:nvSpPr>
        <p:spPr/>
        <p:txBody>
          <a:bodyPr/>
          <a:lstStyle/>
          <a:p>
            <a:fld id="{C0777F48-E6DB-418C-AC01-A35A583C0619}" type="datetimeFigureOut">
              <a:rPr lang="es-CL" smtClean="0"/>
              <a:t>02-04-2023</a:t>
            </a:fld>
            <a:endParaRPr lang="es-CL"/>
          </a:p>
        </p:txBody>
      </p:sp>
      <p:sp>
        <p:nvSpPr>
          <p:cNvPr id="4" name="Marcador de pie de página 3">
            <a:extLst>
              <a:ext uri="{FF2B5EF4-FFF2-40B4-BE49-F238E27FC236}">
                <a16:creationId xmlns:a16="http://schemas.microsoft.com/office/drawing/2014/main" id="{713CB8DE-5C35-4EE0-80A2-AE495DE660C6}"/>
              </a:ext>
            </a:extLst>
          </p:cNvPr>
          <p:cNvSpPr>
            <a:spLocks noGrp="1"/>
          </p:cNvSpPr>
          <p:nvPr>
            <p:ph type="ftr" sz="quarter" idx="11"/>
          </p:nvPr>
        </p:nvSpPr>
        <p:spPr/>
        <p:txBody>
          <a:bodyPr/>
          <a:lstStyle/>
          <a:p>
            <a:endParaRPr lang="es-CL"/>
          </a:p>
        </p:txBody>
      </p:sp>
      <p:sp>
        <p:nvSpPr>
          <p:cNvPr id="5" name="Marcador de número de diapositiva 4">
            <a:extLst>
              <a:ext uri="{FF2B5EF4-FFF2-40B4-BE49-F238E27FC236}">
                <a16:creationId xmlns:a16="http://schemas.microsoft.com/office/drawing/2014/main" id="{D9BBB365-B430-4DDA-9BB1-3B4A81C3B8B4}"/>
              </a:ext>
            </a:extLst>
          </p:cNvPr>
          <p:cNvSpPr>
            <a:spLocks noGrp="1"/>
          </p:cNvSpPr>
          <p:nvPr>
            <p:ph type="sldNum" sz="quarter" idx="12"/>
          </p:nvPr>
        </p:nvSpPr>
        <p:spPr/>
        <p:txBody>
          <a:bodyPr/>
          <a:lstStyle/>
          <a:p>
            <a:fld id="{D268CD8F-4E22-4A4F-8F95-85810A99D3E9}" type="slidenum">
              <a:rPr lang="es-CL" smtClean="0"/>
              <a:t>‹Nº›</a:t>
            </a:fld>
            <a:endParaRPr lang="es-CL"/>
          </a:p>
        </p:txBody>
      </p:sp>
    </p:spTree>
    <p:extLst>
      <p:ext uri="{BB962C8B-B14F-4D97-AF65-F5344CB8AC3E}">
        <p14:creationId xmlns:p14="http://schemas.microsoft.com/office/powerpoint/2010/main" val="27852622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6907D238-49CA-4FC6-846A-D76642FF8567}"/>
              </a:ext>
            </a:extLst>
          </p:cNvPr>
          <p:cNvSpPr>
            <a:spLocks noGrp="1"/>
          </p:cNvSpPr>
          <p:nvPr>
            <p:ph type="dt" sz="half" idx="10"/>
          </p:nvPr>
        </p:nvSpPr>
        <p:spPr/>
        <p:txBody>
          <a:bodyPr/>
          <a:lstStyle/>
          <a:p>
            <a:fld id="{C0777F48-E6DB-418C-AC01-A35A583C0619}" type="datetimeFigureOut">
              <a:rPr lang="es-CL" smtClean="0"/>
              <a:t>02-04-2023</a:t>
            </a:fld>
            <a:endParaRPr lang="es-CL"/>
          </a:p>
        </p:txBody>
      </p:sp>
      <p:sp>
        <p:nvSpPr>
          <p:cNvPr id="3" name="Marcador de pie de página 2">
            <a:extLst>
              <a:ext uri="{FF2B5EF4-FFF2-40B4-BE49-F238E27FC236}">
                <a16:creationId xmlns:a16="http://schemas.microsoft.com/office/drawing/2014/main" id="{D30DDB22-A76D-4A91-9095-91D2655E0CB3}"/>
              </a:ext>
            </a:extLst>
          </p:cNvPr>
          <p:cNvSpPr>
            <a:spLocks noGrp="1"/>
          </p:cNvSpPr>
          <p:nvPr>
            <p:ph type="ftr" sz="quarter" idx="11"/>
          </p:nvPr>
        </p:nvSpPr>
        <p:spPr/>
        <p:txBody>
          <a:bodyPr/>
          <a:lstStyle/>
          <a:p>
            <a:endParaRPr lang="es-CL"/>
          </a:p>
        </p:txBody>
      </p:sp>
      <p:sp>
        <p:nvSpPr>
          <p:cNvPr id="4" name="Marcador de número de diapositiva 3">
            <a:extLst>
              <a:ext uri="{FF2B5EF4-FFF2-40B4-BE49-F238E27FC236}">
                <a16:creationId xmlns:a16="http://schemas.microsoft.com/office/drawing/2014/main" id="{3EAE7AB9-A52A-4E43-A498-2421C522AA2E}"/>
              </a:ext>
            </a:extLst>
          </p:cNvPr>
          <p:cNvSpPr>
            <a:spLocks noGrp="1"/>
          </p:cNvSpPr>
          <p:nvPr>
            <p:ph type="sldNum" sz="quarter" idx="12"/>
          </p:nvPr>
        </p:nvSpPr>
        <p:spPr/>
        <p:txBody>
          <a:bodyPr/>
          <a:lstStyle/>
          <a:p>
            <a:fld id="{D268CD8F-4E22-4A4F-8F95-85810A99D3E9}" type="slidenum">
              <a:rPr lang="es-CL" smtClean="0"/>
              <a:t>‹Nº›</a:t>
            </a:fld>
            <a:endParaRPr lang="es-CL"/>
          </a:p>
        </p:txBody>
      </p:sp>
    </p:spTree>
    <p:extLst>
      <p:ext uri="{BB962C8B-B14F-4D97-AF65-F5344CB8AC3E}">
        <p14:creationId xmlns:p14="http://schemas.microsoft.com/office/powerpoint/2010/main" val="40999482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1F3108A-2EC0-4F36-A585-AC0CEA3ED63A}"/>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E0F20ECF-02D3-4596-8147-F2CF6A02D78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texto 3">
            <a:extLst>
              <a:ext uri="{FF2B5EF4-FFF2-40B4-BE49-F238E27FC236}">
                <a16:creationId xmlns:a16="http://schemas.microsoft.com/office/drawing/2014/main" id="{AB1B9549-86FC-43E6-9097-8F3644AFDF5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27D37672-11EE-4F25-B966-4AC524F610A0}"/>
              </a:ext>
            </a:extLst>
          </p:cNvPr>
          <p:cNvSpPr>
            <a:spLocks noGrp="1"/>
          </p:cNvSpPr>
          <p:nvPr>
            <p:ph type="dt" sz="half" idx="10"/>
          </p:nvPr>
        </p:nvSpPr>
        <p:spPr/>
        <p:txBody>
          <a:bodyPr/>
          <a:lstStyle/>
          <a:p>
            <a:fld id="{C0777F48-E6DB-418C-AC01-A35A583C0619}" type="datetimeFigureOut">
              <a:rPr lang="es-CL" smtClean="0"/>
              <a:t>02-04-2023</a:t>
            </a:fld>
            <a:endParaRPr lang="es-CL"/>
          </a:p>
        </p:txBody>
      </p:sp>
      <p:sp>
        <p:nvSpPr>
          <p:cNvPr id="6" name="Marcador de pie de página 5">
            <a:extLst>
              <a:ext uri="{FF2B5EF4-FFF2-40B4-BE49-F238E27FC236}">
                <a16:creationId xmlns:a16="http://schemas.microsoft.com/office/drawing/2014/main" id="{6BFFD09D-5B74-477B-8917-E74FA27FABE9}"/>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7FD7D159-AD4D-4985-A5A2-8F2F6DF4D623}"/>
              </a:ext>
            </a:extLst>
          </p:cNvPr>
          <p:cNvSpPr>
            <a:spLocks noGrp="1"/>
          </p:cNvSpPr>
          <p:nvPr>
            <p:ph type="sldNum" sz="quarter" idx="12"/>
          </p:nvPr>
        </p:nvSpPr>
        <p:spPr/>
        <p:txBody>
          <a:bodyPr/>
          <a:lstStyle/>
          <a:p>
            <a:fld id="{D268CD8F-4E22-4A4F-8F95-85810A99D3E9}" type="slidenum">
              <a:rPr lang="es-CL" smtClean="0"/>
              <a:t>‹Nº›</a:t>
            </a:fld>
            <a:endParaRPr lang="es-CL"/>
          </a:p>
        </p:txBody>
      </p:sp>
    </p:spTree>
    <p:extLst>
      <p:ext uri="{BB962C8B-B14F-4D97-AF65-F5344CB8AC3E}">
        <p14:creationId xmlns:p14="http://schemas.microsoft.com/office/powerpoint/2010/main" val="34316514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9B5BE04-929B-4987-A67F-7E3D3CE77FC7}"/>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posición de imagen 2">
            <a:extLst>
              <a:ext uri="{FF2B5EF4-FFF2-40B4-BE49-F238E27FC236}">
                <a16:creationId xmlns:a16="http://schemas.microsoft.com/office/drawing/2014/main" id="{5A29725A-2C69-43E3-A875-A0A643D98E4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Marcador de texto 3">
            <a:extLst>
              <a:ext uri="{FF2B5EF4-FFF2-40B4-BE49-F238E27FC236}">
                <a16:creationId xmlns:a16="http://schemas.microsoft.com/office/drawing/2014/main" id="{D7316440-C597-485E-A6C4-0DBE575A2B3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E1B03FAA-7828-4471-BDF7-F14BE65EB4AD}"/>
              </a:ext>
            </a:extLst>
          </p:cNvPr>
          <p:cNvSpPr>
            <a:spLocks noGrp="1"/>
          </p:cNvSpPr>
          <p:nvPr>
            <p:ph type="dt" sz="half" idx="10"/>
          </p:nvPr>
        </p:nvSpPr>
        <p:spPr/>
        <p:txBody>
          <a:bodyPr/>
          <a:lstStyle/>
          <a:p>
            <a:fld id="{C0777F48-E6DB-418C-AC01-A35A583C0619}" type="datetimeFigureOut">
              <a:rPr lang="es-CL" smtClean="0"/>
              <a:t>02-04-2023</a:t>
            </a:fld>
            <a:endParaRPr lang="es-CL"/>
          </a:p>
        </p:txBody>
      </p:sp>
      <p:sp>
        <p:nvSpPr>
          <p:cNvPr id="6" name="Marcador de pie de página 5">
            <a:extLst>
              <a:ext uri="{FF2B5EF4-FFF2-40B4-BE49-F238E27FC236}">
                <a16:creationId xmlns:a16="http://schemas.microsoft.com/office/drawing/2014/main" id="{AF3FDED1-BFFC-42F0-9109-EC366967FD6B}"/>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22138DE8-C68B-4D0C-BFB0-540D17A07FEF}"/>
              </a:ext>
            </a:extLst>
          </p:cNvPr>
          <p:cNvSpPr>
            <a:spLocks noGrp="1"/>
          </p:cNvSpPr>
          <p:nvPr>
            <p:ph type="sldNum" sz="quarter" idx="12"/>
          </p:nvPr>
        </p:nvSpPr>
        <p:spPr/>
        <p:txBody>
          <a:bodyPr/>
          <a:lstStyle/>
          <a:p>
            <a:fld id="{D268CD8F-4E22-4A4F-8F95-85810A99D3E9}" type="slidenum">
              <a:rPr lang="es-CL" smtClean="0"/>
              <a:t>‹Nº›</a:t>
            </a:fld>
            <a:endParaRPr lang="es-CL"/>
          </a:p>
        </p:txBody>
      </p:sp>
    </p:spTree>
    <p:extLst>
      <p:ext uri="{BB962C8B-B14F-4D97-AF65-F5344CB8AC3E}">
        <p14:creationId xmlns:p14="http://schemas.microsoft.com/office/powerpoint/2010/main" val="35590201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2BC32DC3-5EDC-4ADB-833C-BEB53654449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FB9BF4A5-CAFC-415F-8A0D-9C91FFAEEC3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E68E6EDE-32BC-4581-9015-0425329CC1D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777F48-E6DB-418C-AC01-A35A583C0619}" type="datetimeFigureOut">
              <a:rPr lang="es-CL" smtClean="0"/>
              <a:t>02-04-2023</a:t>
            </a:fld>
            <a:endParaRPr lang="es-CL"/>
          </a:p>
        </p:txBody>
      </p:sp>
      <p:sp>
        <p:nvSpPr>
          <p:cNvPr id="5" name="Marcador de pie de página 4">
            <a:extLst>
              <a:ext uri="{FF2B5EF4-FFF2-40B4-BE49-F238E27FC236}">
                <a16:creationId xmlns:a16="http://schemas.microsoft.com/office/drawing/2014/main" id="{A5091F99-B90E-4030-B653-4B91CD2477A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Marcador de número de diapositiva 5">
            <a:extLst>
              <a:ext uri="{FF2B5EF4-FFF2-40B4-BE49-F238E27FC236}">
                <a16:creationId xmlns:a16="http://schemas.microsoft.com/office/drawing/2014/main" id="{F9410184-4CA0-46AA-ADD9-7E5F7D7EEF0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68CD8F-4E22-4A4F-8F95-85810A99D3E9}" type="slidenum">
              <a:rPr lang="es-CL" smtClean="0"/>
              <a:t>‹Nº›</a:t>
            </a:fld>
            <a:endParaRPr lang="es-CL"/>
          </a:p>
        </p:txBody>
      </p:sp>
    </p:spTree>
    <p:extLst>
      <p:ext uri="{BB962C8B-B14F-4D97-AF65-F5344CB8AC3E}">
        <p14:creationId xmlns:p14="http://schemas.microsoft.com/office/powerpoint/2010/main" val="13387571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7.xml"/><Relationship Id="rId6" Type="http://schemas.openxmlformats.org/officeDocument/2006/relationships/image" Target="../media/image6.png"/><Relationship Id="rId5" Type="http://schemas.microsoft.com/office/2007/relationships/hdphoto" Target="../media/hdphoto2.wdp"/><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7.png"/><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2">
            <a:lumMod val="40000"/>
            <a:lumOff val="60000"/>
          </a:schemeClr>
        </a:solidFill>
        <a:effectLst/>
      </p:bgPr>
    </p:bg>
    <p:spTree>
      <p:nvGrpSpPr>
        <p:cNvPr id="1" name=""/>
        <p:cNvGrpSpPr/>
        <p:nvPr/>
      </p:nvGrpSpPr>
      <p:grpSpPr>
        <a:xfrm>
          <a:off x="0" y="0"/>
          <a:ext cx="0" cy="0"/>
          <a:chOff x="0" y="0"/>
          <a:chExt cx="0" cy="0"/>
        </a:xfrm>
      </p:grpSpPr>
      <p:sp>
        <p:nvSpPr>
          <p:cNvPr id="8" name="Triángulo rectángulo 7">
            <a:extLst>
              <a:ext uri="{FF2B5EF4-FFF2-40B4-BE49-F238E27FC236}">
                <a16:creationId xmlns:a16="http://schemas.microsoft.com/office/drawing/2014/main" id="{09112543-34D8-43C8-9CAA-2F9A80877FE5}"/>
              </a:ext>
            </a:extLst>
          </p:cNvPr>
          <p:cNvSpPr/>
          <p:nvPr/>
        </p:nvSpPr>
        <p:spPr>
          <a:xfrm rot="10800000">
            <a:off x="10958285" y="0"/>
            <a:ext cx="1233714" cy="1175657"/>
          </a:xfrm>
          <a:prstGeom prst="rtTriangle">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pic>
        <p:nvPicPr>
          <p:cNvPr id="14" name="Imagen 13">
            <a:extLst>
              <a:ext uri="{FF2B5EF4-FFF2-40B4-BE49-F238E27FC236}">
                <a16:creationId xmlns:a16="http://schemas.microsoft.com/office/drawing/2014/main" id="{33F9E693-2E84-4274-BB02-83ECAC7228EB}"/>
              </a:ext>
            </a:extLst>
          </p:cNvPr>
          <p:cNvPicPr>
            <a:picLocks noChangeAspect="1"/>
          </p:cNvPicPr>
          <p:nvPr/>
        </p:nvPicPr>
        <p:blipFill>
          <a:blip r:embed="rId2"/>
          <a:stretch>
            <a:fillRect/>
          </a:stretch>
        </p:blipFill>
        <p:spPr>
          <a:xfrm rot="16200000">
            <a:off x="-27433" y="27435"/>
            <a:ext cx="1255885" cy="1201016"/>
          </a:xfrm>
          <a:prstGeom prst="rect">
            <a:avLst/>
          </a:prstGeom>
        </p:spPr>
      </p:pic>
      <p:sp>
        <p:nvSpPr>
          <p:cNvPr id="26" name="CuadroTexto 25">
            <a:extLst>
              <a:ext uri="{FF2B5EF4-FFF2-40B4-BE49-F238E27FC236}">
                <a16:creationId xmlns:a16="http://schemas.microsoft.com/office/drawing/2014/main" id="{C9CBAAF6-5FD7-4C7C-97D2-AA1A6B692434}"/>
              </a:ext>
            </a:extLst>
          </p:cNvPr>
          <p:cNvSpPr txBox="1"/>
          <p:nvPr/>
        </p:nvSpPr>
        <p:spPr>
          <a:xfrm>
            <a:off x="202647" y="6308458"/>
            <a:ext cx="6567929" cy="461665"/>
          </a:xfrm>
          <a:prstGeom prst="rect">
            <a:avLst/>
          </a:prstGeom>
          <a:solidFill>
            <a:schemeClr val="tx2">
              <a:lumMod val="40000"/>
              <a:lumOff val="60000"/>
            </a:schemeClr>
          </a:solidFill>
          <a:ln>
            <a:noFill/>
          </a:ln>
        </p:spPr>
        <p:txBody>
          <a:bodyPr wrap="square" rtlCol="0">
            <a:spAutoFit/>
          </a:bodyPr>
          <a:lstStyle/>
          <a:p>
            <a:r>
              <a:rPr lang="es-ES" sz="2400" dirty="0">
                <a:latin typeface="Rage Italic" panose="03070502040507070304" pitchFamily="66" charset="0"/>
              </a:rPr>
              <a:t>La  Familia Marianista  al cuidado de la Casa Común </a:t>
            </a:r>
            <a:endParaRPr lang="es-CL" sz="2400" dirty="0">
              <a:latin typeface="Rage Italic" panose="03070502040507070304" pitchFamily="66" charset="0"/>
            </a:endParaRPr>
          </a:p>
        </p:txBody>
      </p:sp>
      <p:pic>
        <p:nvPicPr>
          <p:cNvPr id="2" name="Imagen 1">
            <a:extLst>
              <a:ext uri="{FF2B5EF4-FFF2-40B4-BE49-F238E27FC236}">
                <a16:creationId xmlns:a16="http://schemas.microsoft.com/office/drawing/2014/main" id="{8B0AF607-65E6-4A58-A0A3-FFFC0D26A8D5}"/>
              </a:ext>
            </a:extLst>
          </p:cNvPr>
          <p:cNvPicPr>
            <a:picLocks noChangeAspect="1"/>
          </p:cNvPicPr>
          <p:nvPr/>
        </p:nvPicPr>
        <p:blipFill>
          <a:blip r:embed="rId3"/>
          <a:stretch>
            <a:fillRect/>
          </a:stretch>
        </p:blipFill>
        <p:spPr>
          <a:xfrm>
            <a:off x="1688124" y="506437"/>
            <a:ext cx="7709096" cy="2922563"/>
          </a:xfrm>
          <a:prstGeom prst="rect">
            <a:avLst/>
          </a:prstGeom>
        </p:spPr>
      </p:pic>
      <p:sp>
        <p:nvSpPr>
          <p:cNvPr id="13" name="CuadroTexto 12">
            <a:extLst>
              <a:ext uri="{FF2B5EF4-FFF2-40B4-BE49-F238E27FC236}">
                <a16:creationId xmlns:a16="http://schemas.microsoft.com/office/drawing/2014/main" id="{7A5E0EE4-B3AB-4156-AD52-FB2C1A2BE8A6}"/>
              </a:ext>
            </a:extLst>
          </p:cNvPr>
          <p:cNvSpPr txBox="1"/>
          <p:nvPr/>
        </p:nvSpPr>
        <p:spPr>
          <a:xfrm>
            <a:off x="132309" y="3875129"/>
            <a:ext cx="9609131" cy="1938992"/>
          </a:xfrm>
          <a:prstGeom prst="rect">
            <a:avLst/>
          </a:prstGeom>
          <a:solidFill>
            <a:schemeClr val="accent6">
              <a:lumMod val="40000"/>
              <a:lumOff val="60000"/>
            </a:schemeClr>
          </a:solidFill>
        </p:spPr>
        <p:txBody>
          <a:bodyPr wrap="square">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s-ES" sz="6000" b="0" i="0" u="none" strike="noStrike" kern="1200" cap="none" spc="0" normalizeH="0" baseline="0" noProof="0" dirty="0">
                <a:ln>
                  <a:noFill/>
                </a:ln>
                <a:solidFill>
                  <a:prstClr val="black"/>
                </a:solidFill>
                <a:effectLst/>
                <a:uLnTx/>
                <a:uFillTx/>
                <a:latin typeface="Forte" panose="03060902040502070203" pitchFamily="66" charset="0"/>
                <a:ea typeface="+mn-ea"/>
                <a:cs typeface="+mn-cs"/>
              </a:rPr>
              <a:t>Oración   de la mañana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6000" b="0" i="0" u="none" strike="noStrike" kern="1200" cap="none" spc="0" normalizeH="0" baseline="0" noProof="0" dirty="0">
                <a:ln>
                  <a:noFill/>
                </a:ln>
                <a:solidFill>
                  <a:prstClr val="black"/>
                </a:solidFill>
                <a:effectLst/>
                <a:uLnTx/>
                <a:uFillTx/>
                <a:latin typeface="Forte"/>
                <a:ea typeface="+mn-ea"/>
                <a:cs typeface="+mn-cs"/>
              </a:rPr>
              <a:t>03 </a:t>
            </a:r>
            <a:r>
              <a:rPr kumimoji="0" lang="es-ES" sz="6000" b="0" i="0" u="none" strike="noStrike" kern="1200" cap="none" spc="0" normalizeH="0" baseline="0" noProof="0">
                <a:ln>
                  <a:noFill/>
                </a:ln>
                <a:solidFill>
                  <a:prstClr val="black"/>
                </a:solidFill>
                <a:effectLst/>
                <a:uLnTx/>
                <a:uFillTx/>
                <a:latin typeface="Forte"/>
                <a:ea typeface="+mn-ea"/>
                <a:cs typeface="+mn-cs"/>
              </a:rPr>
              <a:t>– 05 </a:t>
            </a:r>
            <a:r>
              <a:rPr kumimoji="0" lang="es-ES" sz="6000" b="0" i="0" u="none" strike="noStrike" kern="1200" cap="none" spc="0" normalizeH="0" baseline="0" noProof="0" dirty="0">
                <a:ln>
                  <a:noFill/>
                </a:ln>
                <a:solidFill>
                  <a:prstClr val="black"/>
                </a:solidFill>
                <a:effectLst/>
                <a:uLnTx/>
                <a:uFillTx/>
                <a:latin typeface="Forte"/>
                <a:ea typeface="+mn-ea"/>
                <a:cs typeface="+mn-cs"/>
              </a:rPr>
              <a:t>abril     </a:t>
            </a:r>
            <a:r>
              <a:rPr kumimoji="0" lang="es-ES" sz="6000" b="0" i="0" u="none" strike="noStrike" kern="1200" cap="none" spc="0" normalizeH="0" baseline="0" noProof="0" dirty="0">
                <a:ln>
                  <a:noFill/>
                </a:ln>
                <a:solidFill>
                  <a:prstClr val="black"/>
                </a:solidFill>
                <a:effectLst/>
                <a:uLnTx/>
                <a:uFillTx/>
                <a:latin typeface="Forte" panose="03060902040502070203" pitchFamily="66" charset="0"/>
                <a:ea typeface="+mn-ea"/>
                <a:cs typeface="+mn-cs"/>
              </a:rPr>
              <a:t>2023</a:t>
            </a:r>
          </a:p>
        </p:txBody>
      </p:sp>
      <p:pic>
        <p:nvPicPr>
          <p:cNvPr id="1026" name="Picture 2" descr="Semana Santa Ilustraciones Stock, Vectores, Y Clipart – (170 Ilustraciones  Stock)">
            <a:extLst>
              <a:ext uri="{FF2B5EF4-FFF2-40B4-BE49-F238E27FC236}">
                <a16:creationId xmlns:a16="http://schemas.microsoft.com/office/drawing/2014/main" id="{C76DAC71-8985-453A-BAFA-B57EF755C7F1}"/>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1836" t="19092" r="-1836" b="-9546"/>
          <a:stretch/>
        </p:blipFill>
        <p:spPr bwMode="auto">
          <a:xfrm>
            <a:off x="7976383" y="3875129"/>
            <a:ext cx="4083308" cy="210363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803712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4"/>
        </a:solidFill>
        <a:effectLst/>
      </p:bgPr>
    </p:bg>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3678F468-EA95-4551-B6F9-3EFB9D24F617}"/>
              </a:ext>
            </a:extLst>
          </p:cNvPr>
          <p:cNvSpPr/>
          <p:nvPr/>
        </p:nvSpPr>
        <p:spPr>
          <a:xfrm rot="20416883">
            <a:off x="39205" y="321251"/>
            <a:ext cx="1867631" cy="653143"/>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5" name="CuadroTexto 4">
            <a:extLst>
              <a:ext uri="{FF2B5EF4-FFF2-40B4-BE49-F238E27FC236}">
                <a16:creationId xmlns:a16="http://schemas.microsoft.com/office/drawing/2014/main" id="{5EC01A30-7144-41EB-B621-866181F15649}"/>
              </a:ext>
            </a:extLst>
          </p:cNvPr>
          <p:cNvSpPr txBox="1"/>
          <p:nvPr/>
        </p:nvSpPr>
        <p:spPr>
          <a:xfrm rot="20365651">
            <a:off x="-1752" y="193158"/>
            <a:ext cx="2090057" cy="830997"/>
          </a:xfrm>
          <a:prstGeom prst="rect">
            <a:avLst/>
          </a:prstGeom>
          <a:noFill/>
        </p:spPr>
        <p:txBody>
          <a:bodyPr wrap="square" lIns="91440" tIns="45720" rIns="91440" bIns="45720" rtlCol="0" anchor="t">
            <a:spAutoFit/>
          </a:bodyPr>
          <a:lstStyle/>
          <a:p>
            <a:r>
              <a:rPr lang="es-ES" sz="2400" dirty="0">
                <a:latin typeface="Forte"/>
              </a:rPr>
              <a:t>Lunes  Santo</a:t>
            </a:r>
          </a:p>
          <a:p>
            <a:r>
              <a:rPr lang="es-ES" sz="2400" dirty="0">
                <a:latin typeface="Forte"/>
              </a:rPr>
              <a:t>03 abril</a:t>
            </a:r>
            <a:endParaRPr lang="es-CL" sz="2400" dirty="0">
              <a:latin typeface="Forte" panose="03060902040502070203" pitchFamily="66" charset="0"/>
            </a:endParaRPr>
          </a:p>
        </p:txBody>
      </p:sp>
      <p:sp>
        <p:nvSpPr>
          <p:cNvPr id="6" name="CuadroTexto 5">
            <a:extLst>
              <a:ext uri="{FF2B5EF4-FFF2-40B4-BE49-F238E27FC236}">
                <a16:creationId xmlns:a16="http://schemas.microsoft.com/office/drawing/2014/main" id="{F07DD487-D9A6-4D08-975A-93F2C61A5A03}"/>
              </a:ext>
            </a:extLst>
          </p:cNvPr>
          <p:cNvSpPr txBox="1"/>
          <p:nvPr/>
        </p:nvSpPr>
        <p:spPr>
          <a:xfrm>
            <a:off x="1920622" y="74243"/>
            <a:ext cx="9647249" cy="584775"/>
          </a:xfrm>
          <a:prstGeom prst="rect">
            <a:avLst/>
          </a:prstGeom>
          <a:noFill/>
        </p:spPr>
        <p:txBody>
          <a:bodyPr wrap="square" lIns="91440" tIns="45720" rIns="91440" bIns="45720" rtlCol="0" anchor="t">
            <a:spAutoFit/>
          </a:bodyPr>
          <a:lstStyle/>
          <a:p>
            <a:r>
              <a:rPr lang="es-ES" sz="1600" dirty="0">
                <a:latin typeface="Ink Free" panose="03080402000500000000" pitchFamily="66" charset="0"/>
              </a:rPr>
              <a:t>“Solo seremos felices y tendremos la paz del alma cuando nuestras voluntades sean enteramente conformes a la de </a:t>
            </a:r>
            <a:r>
              <a:rPr lang="es-ES" sz="1600" dirty="0"/>
              <a:t>Dios</a:t>
            </a:r>
            <a:r>
              <a:rPr lang="es-ES" sz="1600" dirty="0">
                <a:latin typeface="Ink Free"/>
                <a:cs typeface="Calibri"/>
              </a:rPr>
              <a:t>“</a:t>
            </a:r>
            <a:r>
              <a:rPr lang="es-ES" sz="1600" dirty="0">
                <a:latin typeface="Ink Free"/>
                <a:ea typeface="+mn-lt"/>
                <a:cs typeface="+mn-lt"/>
              </a:rPr>
              <a:t>" </a:t>
            </a:r>
            <a:r>
              <a:rPr lang="es-ES" sz="1600" dirty="0">
                <a:latin typeface="Ink Free"/>
                <a:cs typeface="Calibri"/>
              </a:rPr>
              <a:t>(Padre Chaminade)</a:t>
            </a:r>
            <a:endParaRPr lang="es-ES" dirty="0"/>
          </a:p>
        </p:txBody>
      </p:sp>
      <p:pic>
        <p:nvPicPr>
          <p:cNvPr id="7" name="Imagen 6">
            <a:extLst>
              <a:ext uri="{FF2B5EF4-FFF2-40B4-BE49-F238E27FC236}">
                <a16:creationId xmlns:a16="http://schemas.microsoft.com/office/drawing/2014/main" id="{E97BFA03-F11E-4A2B-A8EA-31D12E4F6383}"/>
              </a:ext>
            </a:extLst>
          </p:cNvPr>
          <p:cNvPicPr>
            <a:picLocks noChangeAspect="1"/>
          </p:cNvPicPr>
          <p:nvPr/>
        </p:nvPicPr>
        <p:blipFill>
          <a:blip r:embed="rId2">
            <a:clrChange>
              <a:clrFrom>
                <a:srgbClr val="FFFFFF"/>
              </a:clrFrom>
              <a:clrTo>
                <a:srgbClr val="FFFFFF">
                  <a:alpha val="0"/>
                </a:srgbClr>
              </a:clrTo>
            </a:clrChange>
            <a:duotone>
              <a:prstClr val="black"/>
              <a:srgbClr val="FFC000">
                <a:tint val="45000"/>
                <a:satMod val="400000"/>
              </a:srgbClr>
            </a:duotone>
            <a:extLst>
              <a:ext uri="{BEBA8EAE-BF5A-486C-A8C5-ECC9F3942E4B}">
                <a14:imgProps xmlns:a14="http://schemas.microsoft.com/office/drawing/2010/main">
                  <a14:imgLayer r:embed="rId3">
                    <a14:imgEffect>
                      <a14:sharpenSoften amount="-50000"/>
                    </a14:imgEffect>
                    <a14:imgEffect>
                      <a14:saturation sat="0"/>
                    </a14:imgEffect>
                  </a14:imgLayer>
                </a14:imgProps>
              </a:ext>
            </a:extLst>
          </a:blip>
          <a:stretch>
            <a:fillRect/>
          </a:stretch>
        </p:blipFill>
        <p:spPr>
          <a:xfrm flipH="1">
            <a:off x="11344072" y="17823"/>
            <a:ext cx="717946" cy="885907"/>
          </a:xfrm>
          <a:prstGeom prst="rect">
            <a:avLst/>
          </a:prstGeom>
        </p:spPr>
      </p:pic>
      <p:sp>
        <p:nvSpPr>
          <p:cNvPr id="8" name="Diagrama de flujo: conector 7">
            <a:extLst>
              <a:ext uri="{FF2B5EF4-FFF2-40B4-BE49-F238E27FC236}">
                <a16:creationId xmlns:a16="http://schemas.microsoft.com/office/drawing/2014/main" id="{FB026C32-70BF-456E-9202-CBB3015ACA5F}"/>
              </a:ext>
            </a:extLst>
          </p:cNvPr>
          <p:cNvSpPr/>
          <p:nvPr/>
        </p:nvSpPr>
        <p:spPr>
          <a:xfrm>
            <a:off x="1470917" y="714000"/>
            <a:ext cx="377371" cy="456885"/>
          </a:xfrm>
          <a:prstGeom prst="flowChartConnector">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9" name="CuadroTexto 8">
            <a:extLst>
              <a:ext uri="{FF2B5EF4-FFF2-40B4-BE49-F238E27FC236}">
                <a16:creationId xmlns:a16="http://schemas.microsoft.com/office/drawing/2014/main" id="{AC9FE957-7C5C-49D4-97A4-EEAC6E7D4D83}"/>
              </a:ext>
            </a:extLst>
          </p:cNvPr>
          <p:cNvSpPr txBox="1"/>
          <p:nvPr/>
        </p:nvSpPr>
        <p:spPr>
          <a:xfrm>
            <a:off x="1477064" y="664331"/>
            <a:ext cx="914400" cy="461665"/>
          </a:xfrm>
          <a:prstGeom prst="rect">
            <a:avLst/>
          </a:prstGeom>
          <a:noFill/>
        </p:spPr>
        <p:txBody>
          <a:bodyPr wrap="square" rtlCol="0">
            <a:spAutoFit/>
          </a:bodyPr>
          <a:lstStyle/>
          <a:p>
            <a:r>
              <a:rPr lang="es-ES" sz="2400">
                <a:solidFill>
                  <a:schemeClr val="bg1"/>
                </a:solidFill>
              </a:rPr>
              <a:t>1</a:t>
            </a:r>
            <a:endParaRPr lang="es-CL" sz="2400">
              <a:solidFill>
                <a:schemeClr val="bg1"/>
              </a:solidFill>
            </a:endParaRPr>
          </a:p>
        </p:txBody>
      </p:sp>
      <p:sp>
        <p:nvSpPr>
          <p:cNvPr id="11" name="CuadroTexto 10">
            <a:extLst>
              <a:ext uri="{FF2B5EF4-FFF2-40B4-BE49-F238E27FC236}">
                <a16:creationId xmlns:a16="http://schemas.microsoft.com/office/drawing/2014/main" id="{B49E5947-6B0E-4387-A8E6-759B149FCEA0}"/>
              </a:ext>
            </a:extLst>
          </p:cNvPr>
          <p:cNvSpPr txBox="1"/>
          <p:nvPr/>
        </p:nvSpPr>
        <p:spPr>
          <a:xfrm>
            <a:off x="2027153" y="625751"/>
            <a:ext cx="9365628" cy="892552"/>
          </a:xfrm>
          <a:prstGeom prst="rect">
            <a:avLst/>
          </a:prstGeom>
          <a:solidFill>
            <a:schemeClr val="accent4">
              <a:lumMod val="40000"/>
              <a:lumOff val="60000"/>
            </a:schemeClr>
          </a:solidFill>
        </p:spPr>
        <p:txBody>
          <a:bodyPr wrap="square" lIns="91440" tIns="45720" rIns="91440" bIns="45720" anchor="t">
            <a:spAutoFit/>
          </a:bodyPr>
          <a:lstStyle/>
          <a:p>
            <a:r>
              <a:rPr lang="es-ES" sz="1600" dirty="0"/>
              <a:t>Buenos días .</a:t>
            </a:r>
            <a:r>
              <a:rPr lang="es-CL" sz="1800" dirty="0">
                <a:effectLst/>
                <a:latin typeface="Calibri" panose="020F0502020204030204" pitchFamily="34" charset="0"/>
                <a:ea typeface="Calibri" panose="020F0502020204030204" pitchFamily="34" charset="0"/>
                <a:cs typeface="Times New Roman" panose="02020603050405020304" pitchFamily="18" charset="0"/>
              </a:rPr>
              <a:t>Hoy iniciamos esta semana especial, “ La Gran Semana”, la Semana santa, y quisimos iniciarla, todos reunidos para acompañar al señor en su camino de  entrega por todos nosotros.</a:t>
            </a:r>
          </a:p>
          <a:p>
            <a:r>
              <a:rPr lang="es-ES" sz="1600" b="1" dirty="0"/>
              <a:t>en el nombre del padre, del hijo, del Espíritu santo. Amen . </a:t>
            </a:r>
            <a:endParaRPr lang="es-CL" sz="1600" b="1" dirty="0"/>
          </a:p>
        </p:txBody>
      </p:sp>
      <p:sp>
        <p:nvSpPr>
          <p:cNvPr id="12" name="CuadroTexto 11">
            <a:extLst>
              <a:ext uri="{FF2B5EF4-FFF2-40B4-BE49-F238E27FC236}">
                <a16:creationId xmlns:a16="http://schemas.microsoft.com/office/drawing/2014/main" id="{C05FAFEB-C4BE-42D8-8144-8508DBE9F0EC}"/>
              </a:ext>
            </a:extLst>
          </p:cNvPr>
          <p:cNvSpPr txBox="1"/>
          <p:nvPr/>
        </p:nvSpPr>
        <p:spPr>
          <a:xfrm>
            <a:off x="288110" y="1052601"/>
            <a:ext cx="45719" cy="456885"/>
          </a:xfrm>
          <a:prstGeom prst="rect">
            <a:avLst/>
          </a:prstGeom>
          <a:solidFill>
            <a:schemeClr val="accent4"/>
          </a:solidFill>
        </p:spPr>
        <p:txBody>
          <a:bodyPr wrap="square" rtlCol="0">
            <a:spAutoFit/>
          </a:bodyPr>
          <a:lstStyle/>
          <a:p>
            <a:endParaRPr lang="es-CL"/>
          </a:p>
        </p:txBody>
      </p:sp>
      <p:sp>
        <p:nvSpPr>
          <p:cNvPr id="20" name="CuadroTexto 19">
            <a:extLst>
              <a:ext uri="{FF2B5EF4-FFF2-40B4-BE49-F238E27FC236}">
                <a16:creationId xmlns:a16="http://schemas.microsoft.com/office/drawing/2014/main" id="{6B1153D3-2A84-4334-9D9A-89B3102CCB62}"/>
              </a:ext>
            </a:extLst>
          </p:cNvPr>
          <p:cNvSpPr txBox="1"/>
          <p:nvPr/>
        </p:nvSpPr>
        <p:spPr>
          <a:xfrm>
            <a:off x="34799" y="2070464"/>
            <a:ext cx="5763175" cy="3323987"/>
          </a:xfrm>
          <a:prstGeom prst="rect">
            <a:avLst/>
          </a:prstGeom>
          <a:solidFill>
            <a:schemeClr val="accent5">
              <a:lumMod val="20000"/>
              <a:lumOff val="80000"/>
            </a:schemeClr>
          </a:solidFill>
        </p:spPr>
        <p:txBody>
          <a:bodyPr wrap="square" lIns="91440" tIns="45720" rIns="91440" bIns="45720" rtlCol="0" anchor="t">
            <a:spAutoFit/>
          </a:bodyPr>
          <a:lstStyle/>
          <a:p>
            <a:r>
              <a:rPr lang="es-ES" sz="1400" b="0" i="0" dirty="0">
                <a:solidFill>
                  <a:srgbClr val="4C4C4C"/>
                </a:solidFill>
                <a:effectLst/>
                <a:latin typeface="Arial" panose="020B0604020202020204" pitchFamily="34" charset="0"/>
              </a:rPr>
              <a:t>Seis días antes de la Pascua, fue Jesús a Betania, donde vivía Lázaro, a quien había resucitado de entre los muertos. Allí le ofrecieron una cena; Marta servía, y Lázaro era uno de los que estaban con él a la mesa. María tomó una libra de perfume de nardo, auténtico y costoso, le ungió a Jesús los pies y se los enjugó con su cabellera. Y la casa se llenó de la fragancia del perfume. Judas Iscariote, uno de sus discípulos, el que lo iba a entregar, dice:</a:t>
            </a:r>
            <a:r>
              <a:rPr lang="es-ES" sz="1400" dirty="0"/>
              <a:t/>
            </a:r>
            <a:br>
              <a:rPr lang="es-ES" sz="1400" dirty="0"/>
            </a:br>
            <a:r>
              <a:rPr lang="es-ES" sz="1400" b="0" i="0" dirty="0">
                <a:solidFill>
                  <a:srgbClr val="4C4C4C"/>
                </a:solidFill>
                <a:effectLst/>
                <a:latin typeface="Arial" panose="020B0604020202020204" pitchFamily="34" charset="0"/>
              </a:rPr>
              <a:t>«¿Por qué no se ha vendido este perfume por trescientos denarios para dárselos a los pobres?».</a:t>
            </a:r>
            <a:r>
              <a:rPr lang="es-ES" sz="1400" dirty="0"/>
              <a:t/>
            </a:r>
            <a:br>
              <a:rPr lang="es-ES" sz="1400" dirty="0"/>
            </a:br>
            <a:r>
              <a:rPr lang="es-ES" sz="1400" b="0" i="0" dirty="0">
                <a:solidFill>
                  <a:srgbClr val="4C4C4C"/>
                </a:solidFill>
                <a:effectLst/>
                <a:latin typeface="Arial" panose="020B0604020202020204" pitchFamily="34" charset="0"/>
              </a:rPr>
              <a:t>Esto lo dijo, no porque le importasen los pobres, sino porque era un ladrón; y como tenía la bolsa, se llevaba de lo que iban echando.</a:t>
            </a:r>
            <a:r>
              <a:rPr lang="es-ES" sz="1400" dirty="0"/>
              <a:t/>
            </a:r>
            <a:br>
              <a:rPr lang="es-ES" sz="1400" dirty="0"/>
            </a:br>
            <a:r>
              <a:rPr lang="es-ES" sz="1400" b="0" i="0" dirty="0">
                <a:solidFill>
                  <a:srgbClr val="4C4C4C"/>
                </a:solidFill>
                <a:effectLst/>
                <a:latin typeface="Arial" panose="020B0604020202020204" pitchFamily="34" charset="0"/>
              </a:rPr>
              <a:t>Jesús dijo:</a:t>
            </a:r>
            <a:r>
              <a:rPr lang="es-ES" sz="1400" dirty="0"/>
              <a:t/>
            </a:r>
            <a:br>
              <a:rPr lang="es-ES" sz="1400" dirty="0"/>
            </a:br>
            <a:r>
              <a:rPr lang="es-ES" sz="1400" b="0" i="0" dirty="0">
                <a:solidFill>
                  <a:srgbClr val="4C4C4C"/>
                </a:solidFill>
                <a:effectLst/>
                <a:latin typeface="Arial" panose="020B0604020202020204" pitchFamily="34" charset="0"/>
              </a:rPr>
              <a:t>- «Déjala; lo tenía guardado para el día de mi sepultura; porque a los pobres los tenéis siempre con vosotros, pero a mí no siempre me tenéis».    </a:t>
            </a:r>
            <a:r>
              <a:rPr lang="es-ES" sz="1400" b="1" dirty="0"/>
              <a:t>Palabra del Señor</a:t>
            </a:r>
          </a:p>
        </p:txBody>
      </p:sp>
      <p:sp>
        <p:nvSpPr>
          <p:cNvPr id="22" name="Flecha: a la derecha 21">
            <a:extLst>
              <a:ext uri="{FF2B5EF4-FFF2-40B4-BE49-F238E27FC236}">
                <a16:creationId xmlns:a16="http://schemas.microsoft.com/office/drawing/2014/main" id="{7EC63EF4-0B2C-44D2-8141-83DD18D8C56D}"/>
              </a:ext>
            </a:extLst>
          </p:cNvPr>
          <p:cNvSpPr/>
          <p:nvPr/>
        </p:nvSpPr>
        <p:spPr>
          <a:xfrm>
            <a:off x="48252" y="1333958"/>
            <a:ext cx="2156945" cy="672863"/>
          </a:xfrm>
          <a:prstGeom prst="rightArrow">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23" name="CuadroTexto 22">
            <a:extLst>
              <a:ext uri="{FF2B5EF4-FFF2-40B4-BE49-F238E27FC236}">
                <a16:creationId xmlns:a16="http://schemas.microsoft.com/office/drawing/2014/main" id="{5ECD6CA5-CDB4-4E1C-A458-04484C8C0714}"/>
              </a:ext>
            </a:extLst>
          </p:cNvPr>
          <p:cNvSpPr txBox="1"/>
          <p:nvPr/>
        </p:nvSpPr>
        <p:spPr>
          <a:xfrm>
            <a:off x="79729" y="1473727"/>
            <a:ext cx="2087936" cy="369332"/>
          </a:xfrm>
          <a:prstGeom prst="rect">
            <a:avLst/>
          </a:prstGeom>
          <a:noFill/>
        </p:spPr>
        <p:txBody>
          <a:bodyPr wrap="square" lIns="91440" tIns="45720" rIns="91440" bIns="45720" rtlCol="0" anchor="t">
            <a:spAutoFit/>
          </a:bodyPr>
          <a:lstStyle/>
          <a:p>
            <a:pPr algn="just"/>
            <a:r>
              <a:rPr lang="es-ES" dirty="0"/>
              <a:t>San Juan  (12,1-11)</a:t>
            </a:r>
            <a:endParaRPr lang="es-CL" dirty="0">
              <a:cs typeface="Calibri" panose="020F0502020204030204"/>
            </a:endParaRPr>
          </a:p>
        </p:txBody>
      </p:sp>
      <p:sp>
        <p:nvSpPr>
          <p:cNvPr id="27" name="Diagrama de flujo: conector 26">
            <a:extLst>
              <a:ext uri="{FF2B5EF4-FFF2-40B4-BE49-F238E27FC236}">
                <a16:creationId xmlns:a16="http://schemas.microsoft.com/office/drawing/2014/main" id="{7A9AA435-3ACF-4E87-95E5-33B2A3AC0945}"/>
              </a:ext>
            </a:extLst>
          </p:cNvPr>
          <p:cNvSpPr/>
          <p:nvPr/>
        </p:nvSpPr>
        <p:spPr>
          <a:xfrm>
            <a:off x="2181788" y="1614459"/>
            <a:ext cx="457200" cy="457200"/>
          </a:xfrm>
          <a:prstGeom prst="flowChartConnector">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28" name="CuadroTexto 27">
            <a:extLst>
              <a:ext uri="{FF2B5EF4-FFF2-40B4-BE49-F238E27FC236}">
                <a16:creationId xmlns:a16="http://schemas.microsoft.com/office/drawing/2014/main" id="{600D1638-AE93-40ED-9124-858F1B0F1116}"/>
              </a:ext>
            </a:extLst>
          </p:cNvPr>
          <p:cNvSpPr txBox="1"/>
          <p:nvPr/>
        </p:nvSpPr>
        <p:spPr>
          <a:xfrm>
            <a:off x="2263988" y="1576977"/>
            <a:ext cx="914400" cy="461665"/>
          </a:xfrm>
          <a:prstGeom prst="rect">
            <a:avLst/>
          </a:prstGeom>
          <a:noFill/>
        </p:spPr>
        <p:txBody>
          <a:bodyPr wrap="square" rtlCol="0">
            <a:spAutoFit/>
          </a:bodyPr>
          <a:lstStyle/>
          <a:p>
            <a:r>
              <a:rPr lang="es-ES" sz="2400">
                <a:solidFill>
                  <a:schemeClr val="bg1"/>
                </a:solidFill>
              </a:rPr>
              <a:t>2</a:t>
            </a:r>
            <a:endParaRPr lang="es-CL" sz="2400">
              <a:solidFill>
                <a:schemeClr val="bg1"/>
              </a:solidFill>
            </a:endParaRPr>
          </a:p>
        </p:txBody>
      </p:sp>
      <p:sp>
        <p:nvSpPr>
          <p:cNvPr id="29" name="CuadroTexto 28">
            <a:extLst>
              <a:ext uri="{FF2B5EF4-FFF2-40B4-BE49-F238E27FC236}">
                <a16:creationId xmlns:a16="http://schemas.microsoft.com/office/drawing/2014/main" id="{1302C2BB-5B47-4C05-B2DD-A81ACF71B409}"/>
              </a:ext>
            </a:extLst>
          </p:cNvPr>
          <p:cNvSpPr txBox="1"/>
          <p:nvPr/>
        </p:nvSpPr>
        <p:spPr>
          <a:xfrm rot="19410641">
            <a:off x="12001807" y="2040915"/>
            <a:ext cx="1734689" cy="369332"/>
          </a:xfrm>
          <a:prstGeom prst="rect">
            <a:avLst/>
          </a:prstGeom>
          <a:solidFill>
            <a:schemeClr val="accent4">
              <a:lumMod val="20000"/>
              <a:lumOff val="80000"/>
            </a:schemeClr>
          </a:solidFill>
          <a:ln>
            <a:solidFill>
              <a:srgbClr val="FFCCCC"/>
            </a:solidFill>
          </a:ln>
        </p:spPr>
        <p:txBody>
          <a:bodyPr wrap="square" rtlCol="0">
            <a:spAutoFit/>
            <a:scene3d>
              <a:camera prst="orthographicFront"/>
              <a:lightRig rig="harsh" dir="t"/>
            </a:scene3d>
            <a:sp3d extrusionH="57150" prstMaterial="matte">
              <a:bevelT w="63500" h="12700" prst="angle"/>
              <a:contourClr>
                <a:schemeClr val="bg1">
                  <a:lumMod val="65000"/>
                </a:schemeClr>
              </a:contourClr>
            </a:sp3d>
          </a:bodyPr>
          <a:lstStyle/>
          <a:p>
            <a:endParaRPr lang="es-CL" b="1" dirty="0">
              <a:ln w="12700">
                <a:solidFill>
                  <a:schemeClr val="accent5"/>
                </a:solidFill>
                <a:prstDash val="solid"/>
              </a:ln>
              <a:pattFill prst="ltDnDiag">
                <a:fgClr>
                  <a:schemeClr val="accent5">
                    <a:lumMod val="60000"/>
                    <a:lumOff val="40000"/>
                  </a:schemeClr>
                </a:fgClr>
                <a:bgClr>
                  <a:schemeClr val="bg1"/>
                </a:bgClr>
              </a:pattFill>
            </a:endParaRPr>
          </a:p>
        </p:txBody>
      </p:sp>
      <p:sp>
        <p:nvSpPr>
          <p:cNvPr id="30" name="CuadroTexto 29">
            <a:extLst>
              <a:ext uri="{FF2B5EF4-FFF2-40B4-BE49-F238E27FC236}">
                <a16:creationId xmlns:a16="http://schemas.microsoft.com/office/drawing/2014/main" id="{5E734C08-539C-46F9-B45E-CB5769FACF54}"/>
              </a:ext>
            </a:extLst>
          </p:cNvPr>
          <p:cNvSpPr txBox="1"/>
          <p:nvPr/>
        </p:nvSpPr>
        <p:spPr>
          <a:xfrm>
            <a:off x="5878318" y="2264920"/>
            <a:ext cx="6309563" cy="1477328"/>
          </a:xfrm>
          <a:prstGeom prst="rect">
            <a:avLst/>
          </a:prstGeom>
          <a:solidFill>
            <a:schemeClr val="accent2">
              <a:lumMod val="40000"/>
              <a:lumOff val="60000"/>
            </a:schemeClr>
          </a:solidFill>
        </p:spPr>
        <p:txBody>
          <a:bodyPr wrap="square" lIns="91440" tIns="45720" rIns="91440" bIns="45720" rtlCol="0" anchor="t">
            <a:spAutoFit/>
          </a:bodyPr>
          <a:lstStyle/>
          <a:p>
            <a:pPr algn="l"/>
            <a:r>
              <a:rPr lang="es-ES" b="0" i="0" dirty="0">
                <a:solidFill>
                  <a:srgbClr val="464E53"/>
                </a:solidFill>
                <a:effectLst/>
                <a:latin typeface="Ubuntu"/>
              </a:rPr>
              <a:t>El regalo de María, es el más costoso regalo que ella pudo encontrar. Jesús tuvo el corazón suficientemente abierto para recibir su regalo, si bien otros necesitarían gastar dinero para esto. En esta oración, cuál sería mi regalo para darle a Él hoy? Ofrécele el regalo de tu amor verdadero.</a:t>
            </a:r>
          </a:p>
        </p:txBody>
      </p:sp>
      <p:sp>
        <p:nvSpPr>
          <p:cNvPr id="39" name="Diagrama de flujo: conector 38">
            <a:extLst>
              <a:ext uri="{FF2B5EF4-FFF2-40B4-BE49-F238E27FC236}">
                <a16:creationId xmlns:a16="http://schemas.microsoft.com/office/drawing/2014/main" id="{7632FFF7-41E8-4E54-9C6C-CBF01FADB9D0}"/>
              </a:ext>
            </a:extLst>
          </p:cNvPr>
          <p:cNvSpPr/>
          <p:nvPr/>
        </p:nvSpPr>
        <p:spPr>
          <a:xfrm>
            <a:off x="5434537" y="1973395"/>
            <a:ext cx="457200" cy="457200"/>
          </a:xfrm>
          <a:prstGeom prst="flowChartConnector">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41" name="CuadroTexto 40">
            <a:extLst>
              <a:ext uri="{FF2B5EF4-FFF2-40B4-BE49-F238E27FC236}">
                <a16:creationId xmlns:a16="http://schemas.microsoft.com/office/drawing/2014/main" id="{AA64010B-57D6-4911-AAC8-4920A7EE353B}"/>
              </a:ext>
            </a:extLst>
          </p:cNvPr>
          <p:cNvSpPr txBox="1"/>
          <p:nvPr/>
        </p:nvSpPr>
        <p:spPr>
          <a:xfrm flipH="1">
            <a:off x="5521325" y="2003623"/>
            <a:ext cx="1149350" cy="461665"/>
          </a:xfrm>
          <a:prstGeom prst="rect">
            <a:avLst/>
          </a:prstGeom>
          <a:noFill/>
        </p:spPr>
        <p:txBody>
          <a:bodyPr wrap="square" rtlCol="0">
            <a:spAutoFit/>
          </a:bodyPr>
          <a:lstStyle/>
          <a:p>
            <a:r>
              <a:rPr lang="es-ES" sz="2400">
                <a:solidFill>
                  <a:schemeClr val="bg1"/>
                </a:solidFill>
              </a:rPr>
              <a:t>3</a:t>
            </a:r>
            <a:endParaRPr lang="es-CL" sz="2400">
              <a:solidFill>
                <a:schemeClr val="bg1"/>
              </a:solidFill>
            </a:endParaRPr>
          </a:p>
        </p:txBody>
      </p:sp>
      <p:sp>
        <p:nvSpPr>
          <p:cNvPr id="42" name="CuadroTexto 41">
            <a:extLst>
              <a:ext uri="{FF2B5EF4-FFF2-40B4-BE49-F238E27FC236}">
                <a16:creationId xmlns:a16="http://schemas.microsoft.com/office/drawing/2014/main" id="{C52E882C-5FF3-428C-B0BB-B8D06E8C4591}"/>
              </a:ext>
            </a:extLst>
          </p:cNvPr>
          <p:cNvSpPr txBox="1"/>
          <p:nvPr/>
        </p:nvSpPr>
        <p:spPr>
          <a:xfrm>
            <a:off x="9734886" y="5153216"/>
            <a:ext cx="446676" cy="461665"/>
          </a:xfrm>
          <a:prstGeom prst="rect">
            <a:avLst/>
          </a:prstGeom>
          <a:noFill/>
        </p:spPr>
        <p:txBody>
          <a:bodyPr wrap="square" rtlCol="0">
            <a:spAutoFit/>
          </a:bodyPr>
          <a:lstStyle/>
          <a:p>
            <a:r>
              <a:rPr lang="es-ES" sz="2400" dirty="0">
                <a:solidFill>
                  <a:schemeClr val="bg1"/>
                </a:solidFill>
              </a:rPr>
              <a:t>4</a:t>
            </a:r>
            <a:endParaRPr lang="es-CL" sz="2400" dirty="0">
              <a:solidFill>
                <a:schemeClr val="bg1"/>
              </a:solidFill>
            </a:endParaRPr>
          </a:p>
        </p:txBody>
      </p:sp>
      <p:sp>
        <p:nvSpPr>
          <p:cNvPr id="43" name="Rectángulo 42">
            <a:extLst>
              <a:ext uri="{FF2B5EF4-FFF2-40B4-BE49-F238E27FC236}">
                <a16:creationId xmlns:a16="http://schemas.microsoft.com/office/drawing/2014/main" id="{3051DA1A-790B-4BBD-8FD1-69B12377468E}"/>
              </a:ext>
            </a:extLst>
          </p:cNvPr>
          <p:cNvSpPr/>
          <p:nvPr/>
        </p:nvSpPr>
        <p:spPr>
          <a:xfrm>
            <a:off x="39843" y="5823812"/>
            <a:ext cx="12191999" cy="1055551"/>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es-ES">
              <a:cs typeface="Calibri"/>
            </a:endParaRPr>
          </a:p>
        </p:txBody>
      </p:sp>
      <p:sp>
        <p:nvSpPr>
          <p:cNvPr id="44" name="CuadroTexto 43">
            <a:extLst>
              <a:ext uri="{FF2B5EF4-FFF2-40B4-BE49-F238E27FC236}">
                <a16:creationId xmlns:a16="http://schemas.microsoft.com/office/drawing/2014/main" id="{F8FCA5B8-ACC0-477B-BF55-5667C0BE099A}"/>
              </a:ext>
            </a:extLst>
          </p:cNvPr>
          <p:cNvSpPr txBox="1"/>
          <p:nvPr/>
        </p:nvSpPr>
        <p:spPr>
          <a:xfrm>
            <a:off x="15405" y="5960351"/>
            <a:ext cx="11996254" cy="861774"/>
          </a:xfrm>
          <a:prstGeom prst="rect">
            <a:avLst/>
          </a:prstGeom>
          <a:noFill/>
        </p:spPr>
        <p:txBody>
          <a:bodyPr wrap="square" lIns="91440" tIns="45720" rIns="91440" bIns="45720" rtlCol="0" anchor="t">
            <a:spAutoFit/>
          </a:bodyPr>
          <a:lstStyle/>
          <a:p>
            <a:r>
              <a:rPr lang="es-ES" sz="1600" b="0" i="0" dirty="0">
                <a:solidFill>
                  <a:srgbClr val="4C4C4C"/>
                </a:solidFill>
                <a:effectLst/>
                <a:latin typeface="Arial" panose="020B0604020202020204" pitchFamily="34" charset="0"/>
              </a:rPr>
              <a:t>Sabemos que en estos días de Semana Santa, Jesús el Señor nos conducirá de la muerte a la vida, si aprendemos de él a amarnos y a servirnos unos a otros; y a vivir los unos para los otros, aun a costa de sacrificio. Que el Señor nos dé valor para ello.</a:t>
            </a:r>
            <a:endParaRPr lang="es-ES" sz="1600" b="0" i="0" dirty="0">
              <a:solidFill>
                <a:srgbClr val="464E53"/>
              </a:solidFill>
              <a:effectLst/>
              <a:latin typeface="Ubuntu"/>
            </a:endParaRPr>
          </a:p>
          <a:p>
            <a:r>
              <a:rPr lang="es-ES" dirty="0">
                <a:ea typeface="+mn-lt"/>
                <a:cs typeface="+mn-lt"/>
              </a:rPr>
              <a:t>    </a:t>
            </a:r>
            <a:r>
              <a:rPr lang="es-ES" b="1" dirty="0"/>
              <a:t>Santa Maria del Pilar , danos fortaleza en la Fe , seguridad en la esperanza y constancia en el amor . Amén </a:t>
            </a:r>
            <a:r>
              <a:rPr lang="es-ES" dirty="0"/>
              <a:t>..</a:t>
            </a:r>
            <a:endParaRPr lang="es-CL" dirty="0">
              <a:cs typeface="Calibri"/>
            </a:endParaRPr>
          </a:p>
        </p:txBody>
      </p:sp>
      <p:sp>
        <p:nvSpPr>
          <p:cNvPr id="50" name="CuadroTexto 49">
            <a:extLst>
              <a:ext uri="{FF2B5EF4-FFF2-40B4-BE49-F238E27FC236}">
                <a16:creationId xmlns:a16="http://schemas.microsoft.com/office/drawing/2014/main" id="{0FA61C4F-B6B0-4570-AAD0-83A57AD3526E}"/>
              </a:ext>
            </a:extLst>
          </p:cNvPr>
          <p:cNvSpPr txBox="1"/>
          <p:nvPr/>
        </p:nvSpPr>
        <p:spPr>
          <a:xfrm>
            <a:off x="-58964" y="5368862"/>
            <a:ext cx="1953205" cy="523220"/>
          </a:xfrm>
          <a:prstGeom prst="rect">
            <a:avLst/>
          </a:prstGeom>
          <a:noFill/>
        </p:spPr>
        <p:txBody>
          <a:bodyPr wrap="square" rtlCol="0">
            <a:spAutoFit/>
          </a:bodyPr>
          <a:lstStyle/>
          <a:p>
            <a:pPr algn="ctr"/>
            <a:r>
              <a:rPr lang="es-ES" sz="28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Bendición </a:t>
            </a:r>
            <a:endParaRPr lang="es-CL" sz="28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p:txBody>
      </p:sp>
      <p:sp>
        <p:nvSpPr>
          <p:cNvPr id="51" name="Diagrama de flujo: conector 50">
            <a:extLst>
              <a:ext uri="{FF2B5EF4-FFF2-40B4-BE49-F238E27FC236}">
                <a16:creationId xmlns:a16="http://schemas.microsoft.com/office/drawing/2014/main" id="{34CC49C5-552F-4375-8CF8-4350E2864922}"/>
              </a:ext>
            </a:extLst>
          </p:cNvPr>
          <p:cNvSpPr/>
          <p:nvPr/>
        </p:nvSpPr>
        <p:spPr>
          <a:xfrm>
            <a:off x="10555509" y="3433873"/>
            <a:ext cx="412746" cy="333778"/>
          </a:xfrm>
          <a:prstGeom prst="flowChartConnector">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52" name="CuadroTexto 51">
            <a:extLst>
              <a:ext uri="{FF2B5EF4-FFF2-40B4-BE49-F238E27FC236}">
                <a16:creationId xmlns:a16="http://schemas.microsoft.com/office/drawing/2014/main" id="{8CF60796-9F1E-4FC0-B047-7CFCE0759C35}"/>
              </a:ext>
            </a:extLst>
          </p:cNvPr>
          <p:cNvSpPr txBox="1"/>
          <p:nvPr/>
        </p:nvSpPr>
        <p:spPr>
          <a:xfrm>
            <a:off x="10545157" y="3359039"/>
            <a:ext cx="412746" cy="461665"/>
          </a:xfrm>
          <a:prstGeom prst="rect">
            <a:avLst/>
          </a:prstGeom>
          <a:noFill/>
        </p:spPr>
        <p:txBody>
          <a:bodyPr wrap="square" rtlCol="0">
            <a:spAutoFit/>
          </a:bodyPr>
          <a:lstStyle/>
          <a:p>
            <a:r>
              <a:rPr lang="es-ES" sz="2400" dirty="0">
                <a:solidFill>
                  <a:schemeClr val="bg1"/>
                </a:solidFill>
              </a:rPr>
              <a:t>5</a:t>
            </a:r>
            <a:endParaRPr lang="es-CL" sz="2400" dirty="0">
              <a:solidFill>
                <a:schemeClr val="bg1"/>
              </a:solidFill>
            </a:endParaRPr>
          </a:p>
        </p:txBody>
      </p:sp>
      <p:sp>
        <p:nvSpPr>
          <p:cNvPr id="2" name="CuadroTexto 1">
            <a:extLst>
              <a:ext uri="{FF2B5EF4-FFF2-40B4-BE49-F238E27FC236}">
                <a16:creationId xmlns:a16="http://schemas.microsoft.com/office/drawing/2014/main" id="{196D6BAE-448C-4240-B5C9-E8BA070F8D97}"/>
              </a:ext>
            </a:extLst>
          </p:cNvPr>
          <p:cNvSpPr txBox="1"/>
          <p:nvPr/>
        </p:nvSpPr>
        <p:spPr>
          <a:xfrm>
            <a:off x="5902833" y="1984421"/>
            <a:ext cx="1614267" cy="369332"/>
          </a:xfrm>
          <a:prstGeom prst="rect">
            <a:avLst/>
          </a:prstGeom>
          <a:solidFill>
            <a:schemeClr val="accent6">
              <a:lumMod val="60000"/>
              <a:lumOff val="40000"/>
            </a:schemeClr>
          </a:solidFill>
        </p:spPr>
        <p:txBody>
          <a:bodyPr wrap="square" rtlCol="0">
            <a:spAutoFit/>
          </a:bodyPr>
          <a:lstStyle/>
          <a:p>
            <a:r>
              <a:rPr lang="es-ES" dirty="0">
                <a:ln w="0"/>
                <a:effectLst>
                  <a:outerShdw blurRad="38100" dist="19050" dir="2700000" algn="tl" rotWithShape="0">
                    <a:schemeClr val="dk1">
                      <a:alpha val="40000"/>
                    </a:schemeClr>
                  </a:outerShdw>
                </a:effectLst>
              </a:rPr>
              <a:t>Reflexionemos</a:t>
            </a:r>
            <a:r>
              <a:rPr lang="es-ES" b="1" dirty="0">
                <a:ln w="12700">
                  <a:solidFill>
                    <a:schemeClr val="accent5"/>
                  </a:solidFill>
                  <a:prstDash val="solid"/>
                </a:ln>
                <a:pattFill prst="ltDnDiag">
                  <a:fgClr>
                    <a:schemeClr val="accent5">
                      <a:lumMod val="60000"/>
                      <a:lumOff val="40000"/>
                    </a:schemeClr>
                  </a:fgClr>
                  <a:bgClr>
                    <a:schemeClr val="bg1"/>
                  </a:bgClr>
                </a:pattFill>
              </a:rPr>
              <a:t> </a:t>
            </a:r>
            <a:endParaRPr lang="es-CL" b="1" dirty="0">
              <a:ln w="12700">
                <a:solidFill>
                  <a:schemeClr val="accent5"/>
                </a:solidFill>
                <a:prstDash val="solid"/>
              </a:ln>
              <a:pattFill prst="ltDnDiag">
                <a:fgClr>
                  <a:schemeClr val="accent5">
                    <a:lumMod val="60000"/>
                    <a:lumOff val="40000"/>
                  </a:schemeClr>
                </a:fgClr>
                <a:bgClr>
                  <a:schemeClr val="bg1"/>
                </a:bgClr>
              </a:pattFill>
            </a:endParaRPr>
          </a:p>
        </p:txBody>
      </p:sp>
      <p:sp>
        <p:nvSpPr>
          <p:cNvPr id="3" name="CuadroTexto 2">
            <a:extLst>
              <a:ext uri="{FF2B5EF4-FFF2-40B4-BE49-F238E27FC236}">
                <a16:creationId xmlns:a16="http://schemas.microsoft.com/office/drawing/2014/main" id="{97A1AAD5-A322-4628-99B9-B44B89ED31C7}"/>
              </a:ext>
            </a:extLst>
          </p:cNvPr>
          <p:cNvSpPr txBox="1"/>
          <p:nvPr/>
        </p:nvSpPr>
        <p:spPr>
          <a:xfrm>
            <a:off x="5841628" y="3779665"/>
            <a:ext cx="6350372" cy="2016000"/>
          </a:xfrm>
          <a:prstGeom prst="rect">
            <a:avLst/>
          </a:prstGeom>
          <a:solidFill>
            <a:schemeClr val="accent1">
              <a:lumMod val="60000"/>
              <a:lumOff val="40000"/>
            </a:schemeClr>
          </a:solidFill>
        </p:spPr>
        <p:txBody>
          <a:bodyPr wrap="square" rtlCol="0">
            <a:spAutoFit/>
          </a:bodyPr>
          <a:lstStyle/>
          <a:p>
            <a:endParaRPr lang="es-ES"/>
          </a:p>
          <a:p>
            <a:endParaRPr lang="es-ES"/>
          </a:p>
          <a:p>
            <a:endParaRPr lang="es-ES"/>
          </a:p>
          <a:p>
            <a:endParaRPr lang="es-ES"/>
          </a:p>
          <a:p>
            <a:endParaRPr lang="es-ES"/>
          </a:p>
          <a:p>
            <a:endParaRPr lang="es-ES"/>
          </a:p>
          <a:p>
            <a:endParaRPr lang="es-ES"/>
          </a:p>
          <a:p>
            <a:endParaRPr lang="es-ES"/>
          </a:p>
          <a:p>
            <a:endParaRPr lang="es-ES"/>
          </a:p>
          <a:p>
            <a:endParaRPr lang="es-CL" dirty="0"/>
          </a:p>
        </p:txBody>
      </p:sp>
      <p:sp>
        <p:nvSpPr>
          <p:cNvPr id="10" name="CuadroTexto 9">
            <a:extLst>
              <a:ext uri="{FF2B5EF4-FFF2-40B4-BE49-F238E27FC236}">
                <a16:creationId xmlns:a16="http://schemas.microsoft.com/office/drawing/2014/main" id="{C1B78C1E-A74C-46B3-9FD2-DB9551192147}"/>
              </a:ext>
            </a:extLst>
          </p:cNvPr>
          <p:cNvSpPr txBox="1"/>
          <p:nvPr/>
        </p:nvSpPr>
        <p:spPr>
          <a:xfrm>
            <a:off x="10945021" y="3433873"/>
            <a:ext cx="1227098" cy="369332"/>
          </a:xfrm>
          <a:prstGeom prst="rect">
            <a:avLst/>
          </a:prstGeom>
          <a:solidFill>
            <a:srgbClr val="92D050"/>
          </a:solidFill>
        </p:spPr>
        <p:txBody>
          <a:bodyPr wrap="square" rtlCol="0">
            <a:spAutoFit/>
          </a:bodyPr>
          <a:lstStyle/>
          <a:p>
            <a:r>
              <a:rPr lang="es-ES" dirty="0"/>
              <a:t>Peticiones </a:t>
            </a:r>
            <a:endParaRPr lang="es-CL" dirty="0"/>
          </a:p>
        </p:txBody>
      </p:sp>
      <p:sp>
        <p:nvSpPr>
          <p:cNvPr id="13" name="CuadroTexto 12">
            <a:extLst>
              <a:ext uri="{FF2B5EF4-FFF2-40B4-BE49-F238E27FC236}">
                <a16:creationId xmlns:a16="http://schemas.microsoft.com/office/drawing/2014/main" id="{3D5FD13F-651B-466A-B33A-FBAB17C7CF8C}"/>
              </a:ext>
            </a:extLst>
          </p:cNvPr>
          <p:cNvSpPr txBox="1"/>
          <p:nvPr/>
        </p:nvSpPr>
        <p:spPr>
          <a:xfrm>
            <a:off x="5857914" y="3826744"/>
            <a:ext cx="6350372" cy="2016000"/>
          </a:xfrm>
          <a:prstGeom prst="rect">
            <a:avLst/>
          </a:prstGeom>
          <a:noFill/>
        </p:spPr>
        <p:txBody>
          <a:bodyPr wrap="square" rtlCol="0">
            <a:spAutoFit/>
          </a:bodyPr>
          <a:lstStyle/>
          <a:p>
            <a:r>
              <a:rPr lang="es-ES" b="0" i="0" dirty="0">
                <a:solidFill>
                  <a:srgbClr val="4C4C4C"/>
                </a:solidFill>
                <a:effectLst/>
                <a:latin typeface="Arial" panose="020B0604020202020204" pitchFamily="34" charset="0"/>
              </a:rPr>
              <a:t>1. </a:t>
            </a:r>
            <a:r>
              <a:rPr lang="es-ES" sz="1600" b="0" i="0" dirty="0">
                <a:solidFill>
                  <a:srgbClr val="4C4C4C"/>
                </a:solidFill>
                <a:effectLst/>
                <a:latin typeface="Arial" panose="020B0604020202020204" pitchFamily="34" charset="0"/>
              </a:rPr>
              <a:t>Por los que luchan contra la injusticia y la opresión, para que no les mueva el odio y el deseo de revancha, sino que se dejen guiar por un genuino amor e interés por su prójimo, roguemos al Señor.</a:t>
            </a:r>
          </a:p>
          <a:p>
            <a:r>
              <a:rPr lang="es-ES" sz="1600" b="0" i="0" dirty="0">
                <a:solidFill>
                  <a:srgbClr val="4C4C4C"/>
                </a:solidFill>
                <a:effectLst/>
                <a:latin typeface="Arial" panose="020B0604020202020204" pitchFamily="34" charset="0"/>
              </a:rPr>
              <a:t> </a:t>
            </a:r>
            <a:r>
              <a:rPr lang="es-ES" sz="1600" b="1" i="0" dirty="0">
                <a:solidFill>
                  <a:srgbClr val="4C4C4C"/>
                </a:solidFill>
                <a:effectLst/>
                <a:latin typeface="Arial" panose="020B0604020202020204" pitchFamily="34" charset="0"/>
              </a:rPr>
              <a:t>R/ Haz libre a tu pueblo, Señor.</a:t>
            </a:r>
          </a:p>
          <a:p>
            <a:r>
              <a:rPr lang="es-CL" sz="1600" dirty="0"/>
              <a:t>2.</a:t>
            </a:r>
            <a:r>
              <a:rPr lang="es-ES" sz="1600" b="0" i="0" dirty="0">
                <a:solidFill>
                  <a:srgbClr val="4C4C4C"/>
                </a:solidFill>
                <a:effectLst/>
                <a:latin typeface="Arial" panose="020B0604020202020204" pitchFamily="34" charset="0"/>
              </a:rPr>
              <a:t>   Por todos los que tienen miedo a la muerte, para que confíen en Cristo, que venció a la muerte con la cruz,  y la transformó en regalo de vida, roguemos al Señor. </a:t>
            </a:r>
            <a:r>
              <a:rPr lang="es-ES" sz="1600" dirty="0"/>
              <a:t/>
            </a:r>
            <a:br>
              <a:rPr lang="es-ES" sz="1600" dirty="0"/>
            </a:br>
            <a:r>
              <a:rPr lang="es-ES" sz="1600" b="1" i="0" dirty="0">
                <a:solidFill>
                  <a:srgbClr val="4C4C4C"/>
                </a:solidFill>
                <a:effectLst/>
                <a:latin typeface="Arial" panose="020B0604020202020204" pitchFamily="34" charset="0"/>
              </a:rPr>
              <a:t>R/ Haz libre a tu pueblo, Señor.</a:t>
            </a:r>
          </a:p>
        </p:txBody>
      </p:sp>
      <p:sp>
        <p:nvSpPr>
          <p:cNvPr id="15" name="CuadroTexto 14">
            <a:extLst>
              <a:ext uri="{FF2B5EF4-FFF2-40B4-BE49-F238E27FC236}">
                <a16:creationId xmlns:a16="http://schemas.microsoft.com/office/drawing/2014/main" id="{F9AF87E9-70FA-4787-9218-0FA58A11F3B8}"/>
              </a:ext>
            </a:extLst>
          </p:cNvPr>
          <p:cNvSpPr txBox="1"/>
          <p:nvPr/>
        </p:nvSpPr>
        <p:spPr>
          <a:xfrm>
            <a:off x="3945433" y="5430215"/>
            <a:ext cx="1861995" cy="369332"/>
          </a:xfrm>
          <a:prstGeom prst="rect">
            <a:avLst/>
          </a:prstGeom>
          <a:solidFill>
            <a:schemeClr val="accent6">
              <a:lumMod val="60000"/>
              <a:lumOff val="40000"/>
            </a:schemeClr>
          </a:solidFill>
        </p:spPr>
        <p:txBody>
          <a:bodyPr wrap="square" rtlCol="0">
            <a:spAutoFit/>
          </a:bodyPr>
          <a:lstStyle/>
          <a:p>
            <a:r>
              <a:rPr lang="es-ES" sz="1800" b="1" dirty="0"/>
              <a:t>Padre Nuestro</a:t>
            </a:r>
            <a:endParaRPr lang="es-CL" sz="1800" b="1" dirty="0"/>
          </a:p>
        </p:txBody>
      </p:sp>
      <p:sp>
        <p:nvSpPr>
          <p:cNvPr id="16" name="Diagrama de flujo: conector 15">
            <a:extLst>
              <a:ext uri="{FF2B5EF4-FFF2-40B4-BE49-F238E27FC236}">
                <a16:creationId xmlns:a16="http://schemas.microsoft.com/office/drawing/2014/main" id="{5015B424-7F7B-4460-9F5B-BC3B0E5500FC}"/>
              </a:ext>
            </a:extLst>
          </p:cNvPr>
          <p:cNvSpPr/>
          <p:nvPr/>
        </p:nvSpPr>
        <p:spPr>
          <a:xfrm>
            <a:off x="3557798" y="5439567"/>
            <a:ext cx="336337" cy="339129"/>
          </a:xfrm>
          <a:prstGeom prst="flowChartConnector">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17" name="CuadroTexto 16">
            <a:extLst>
              <a:ext uri="{FF2B5EF4-FFF2-40B4-BE49-F238E27FC236}">
                <a16:creationId xmlns:a16="http://schemas.microsoft.com/office/drawing/2014/main" id="{0E0C6C39-6B3F-46F0-ABA4-9E6FAEA10977}"/>
              </a:ext>
            </a:extLst>
          </p:cNvPr>
          <p:cNvSpPr txBox="1"/>
          <p:nvPr/>
        </p:nvSpPr>
        <p:spPr>
          <a:xfrm>
            <a:off x="3602707" y="5426333"/>
            <a:ext cx="301686" cy="369332"/>
          </a:xfrm>
          <a:prstGeom prst="rect">
            <a:avLst/>
          </a:prstGeom>
          <a:noFill/>
        </p:spPr>
        <p:txBody>
          <a:bodyPr wrap="none" rtlCol="0">
            <a:spAutoFit/>
          </a:bodyPr>
          <a:lstStyle/>
          <a:p>
            <a:r>
              <a:rPr lang="es-ES" dirty="0">
                <a:solidFill>
                  <a:schemeClr val="bg1"/>
                </a:solidFill>
              </a:rPr>
              <a:t>4</a:t>
            </a:r>
            <a:endParaRPr lang="es-CL" dirty="0">
              <a:solidFill>
                <a:schemeClr val="bg1"/>
              </a:solidFill>
            </a:endParaRPr>
          </a:p>
        </p:txBody>
      </p:sp>
      <p:pic>
        <p:nvPicPr>
          <p:cNvPr id="21" name="Imagen 20">
            <a:extLst>
              <a:ext uri="{FF2B5EF4-FFF2-40B4-BE49-F238E27FC236}">
                <a16:creationId xmlns:a16="http://schemas.microsoft.com/office/drawing/2014/main" id="{481B074E-4AF4-4D91-8217-8F6E00F9B373}"/>
              </a:ext>
            </a:extLst>
          </p:cNvPr>
          <p:cNvPicPr>
            <a:picLocks noChangeAspect="1"/>
          </p:cNvPicPr>
          <p:nvPr/>
        </p:nvPicPr>
        <p:blipFill rotWithShape="1">
          <a:blip r:embed="rId4">
            <a:clrChange>
              <a:clrFrom>
                <a:srgbClr val="FFFFFF"/>
              </a:clrFrom>
              <a:clrTo>
                <a:srgbClr val="FFFFFF">
                  <a:alpha val="0"/>
                </a:srgbClr>
              </a:clrTo>
            </a:clrChange>
            <a:extLst>
              <a:ext uri="{BEBA8EAE-BF5A-486C-A8C5-ECC9F3942E4B}">
                <a14:imgProps xmlns:a14="http://schemas.microsoft.com/office/drawing/2010/main">
                  <a14:imgLayer r:embed="rId5">
                    <a14:imgEffect>
                      <a14:backgroundRemoval t="12693" b="90299" l="7977" r="71793"/>
                    </a14:imgEffect>
                    <a14:imgEffect>
                      <a14:artisticLineDrawing/>
                    </a14:imgEffect>
                  </a14:imgLayer>
                </a14:imgProps>
              </a:ext>
              <a:ext uri="{28A0092B-C50C-407E-A947-70E740481C1C}">
                <a14:useLocalDpi xmlns:a14="http://schemas.microsoft.com/office/drawing/2010/main" val="0"/>
              </a:ext>
            </a:extLst>
          </a:blip>
          <a:srcRect t="2992" r="20230"/>
          <a:stretch/>
        </p:blipFill>
        <p:spPr>
          <a:xfrm>
            <a:off x="11378263" y="1127251"/>
            <a:ext cx="924556" cy="1328504"/>
          </a:xfrm>
          <a:prstGeom prst="rect">
            <a:avLst/>
          </a:prstGeom>
        </p:spPr>
      </p:pic>
      <p:pic>
        <p:nvPicPr>
          <p:cNvPr id="24" name="Imagen 23">
            <a:extLst>
              <a:ext uri="{FF2B5EF4-FFF2-40B4-BE49-F238E27FC236}">
                <a16:creationId xmlns:a16="http://schemas.microsoft.com/office/drawing/2014/main" id="{2A2C7500-A47B-4A28-95B9-B1771E210430}"/>
              </a:ext>
            </a:extLst>
          </p:cNvPr>
          <p:cNvPicPr>
            <a:picLocks noChangeAspect="1"/>
          </p:cNvPicPr>
          <p:nvPr/>
        </p:nvPicPr>
        <p:blipFill>
          <a:blip r:embed="rId6"/>
          <a:stretch>
            <a:fillRect/>
          </a:stretch>
        </p:blipFill>
        <p:spPr>
          <a:xfrm>
            <a:off x="4508498" y="1463549"/>
            <a:ext cx="638118" cy="629647"/>
          </a:xfrm>
          <a:prstGeom prst="rect">
            <a:avLst/>
          </a:prstGeom>
        </p:spPr>
      </p:pic>
    </p:spTree>
    <p:extLst>
      <p:ext uri="{BB962C8B-B14F-4D97-AF65-F5344CB8AC3E}">
        <p14:creationId xmlns:p14="http://schemas.microsoft.com/office/powerpoint/2010/main" val="36769812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4"/>
        </a:solidFill>
        <a:effectLst/>
      </p:bgPr>
    </p:bg>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3678F468-EA95-4551-B6F9-3EFB9D24F617}"/>
              </a:ext>
            </a:extLst>
          </p:cNvPr>
          <p:cNvSpPr/>
          <p:nvPr/>
        </p:nvSpPr>
        <p:spPr>
          <a:xfrm rot="20416883">
            <a:off x="39205" y="321251"/>
            <a:ext cx="1867631" cy="653143"/>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5" name="CuadroTexto 4">
            <a:extLst>
              <a:ext uri="{FF2B5EF4-FFF2-40B4-BE49-F238E27FC236}">
                <a16:creationId xmlns:a16="http://schemas.microsoft.com/office/drawing/2014/main" id="{5EC01A30-7144-41EB-B621-866181F15649}"/>
              </a:ext>
            </a:extLst>
          </p:cNvPr>
          <p:cNvSpPr txBox="1"/>
          <p:nvPr/>
        </p:nvSpPr>
        <p:spPr>
          <a:xfrm rot="20365651">
            <a:off x="-1752" y="193158"/>
            <a:ext cx="2090057" cy="830997"/>
          </a:xfrm>
          <a:prstGeom prst="rect">
            <a:avLst/>
          </a:prstGeom>
          <a:noFill/>
        </p:spPr>
        <p:txBody>
          <a:bodyPr wrap="square" lIns="91440" tIns="45720" rIns="91440" bIns="45720" rtlCol="0" anchor="t">
            <a:spAutoFit/>
          </a:bodyPr>
          <a:lstStyle/>
          <a:p>
            <a:r>
              <a:rPr lang="es-ES" sz="2400" dirty="0">
                <a:latin typeface="Forte"/>
              </a:rPr>
              <a:t>Martes Santo  04 de abril</a:t>
            </a:r>
            <a:endParaRPr lang="es-CL" sz="2400" dirty="0">
              <a:latin typeface="Forte" panose="03060902040502070203" pitchFamily="66" charset="0"/>
            </a:endParaRPr>
          </a:p>
        </p:txBody>
      </p:sp>
      <p:sp>
        <p:nvSpPr>
          <p:cNvPr id="6" name="CuadroTexto 5">
            <a:extLst>
              <a:ext uri="{FF2B5EF4-FFF2-40B4-BE49-F238E27FC236}">
                <a16:creationId xmlns:a16="http://schemas.microsoft.com/office/drawing/2014/main" id="{F07DD487-D9A6-4D08-975A-93F2C61A5A03}"/>
              </a:ext>
            </a:extLst>
          </p:cNvPr>
          <p:cNvSpPr txBox="1"/>
          <p:nvPr/>
        </p:nvSpPr>
        <p:spPr>
          <a:xfrm>
            <a:off x="1523055" y="3523472"/>
            <a:ext cx="8857993" cy="369332"/>
          </a:xfrm>
          <a:prstGeom prst="rect">
            <a:avLst/>
          </a:prstGeom>
          <a:noFill/>
        </p:spPr>
        <p:txBody>
          <a:bodyPr wrap="square" lIns="91440" tIns="45720" rIns="91440" bIns="45720" rtlCol="0" anchor="t">
            <a:spAutoFit/>
          </a:bodyPr>
          <a:lstStyle/>
          <a:p>
            <a:r>
              <a:rPr lang="es-ES" dirty="0">
                <a:latin typeface="Ink Free"/>
                <a:ea typeface="+mn-lt"/>
                <a:cs typeface="+mn-lt"/>
              </a:rPr>
              <a:t>"</a:t>
            </a:r>
            <a:endParaRPr lang="es-CL" dirty="0">
              <a:latin typeface="Ink Free" panose="03080402000500000000" pitchFamily="66" charset="0"/>
            </a:endParaRPr>
          </a:p>
        </p:txBody>
      </p:sp>
      <p:sp>
        <p:nvSpPr>
          <p:cNvPr id="8" name="Diagrama de flujo: conector 7">
            <a:extLst>
              <a:ext uri="{FF2B5EF4-FFF2-40B4-BE49-F238E27FC236}">
                <a16:creationId xmlns:a16="http://schemas.microsoft.com/office/drawing/2014/main" id="{FB026C32-70BF-456E-9202-CBB3015ACA5F}"/>
              </a:ext>
            </a:extLst>
          </p:cNvPr>
          <p:cNvSpPr/>
          <p:nvPr/>
        </p:nvSpPr>
        <p:spPr>
          <a:xfrm>
            <a:off x="1470917" y="714000"/>
            <a:ext cx="377371" cy="456885"/>
          </a:xfrm>
          <a:prstGeom prst="flowChartConnector">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9" name="CuadroTexto 8">
            <a:extLst>
              <a:ext uri="{FF2B5EF4-FFF2-40B4-BE49-F238E27FC236}">
                <a16:creationId xmlns:a16="http://schemas.microsoft.com/office/drawing/2014/main" id="{AC9FE957-7C5C-49D4-97A4-EEAC6E7D4D83}"/>
              </a:ext>
            </a:extLst>
          </p:cNvPr>
          <p:cNvSpPr txBox="1"/>
          <p:nvPr/>
        </p:nvSpPr>
        <p:spPr>
          <a:xfrm>
            <a:off x="1505064" y="675984"/>
            <a:ext cx="914400" cy="461665"/>
          </a:xfrm>
          <a:prstGeom prst="rect">
            <a:avLst/>
          </a:prstGeom>
          <a:noFill/>
        </p:spPr>
        <p:txBody>
          <a:bodyPr wrap="square" rtlCol="0">
            <a:spAutoFit/>
          </a:bodyPr>
          <a:lstStyle/>
          <a:p>
            <a:r>
              <a:rPr lang="es-ES" sz="2400">
                <a:solidFill>
                  <a:schemeClr val="bg1"/>
                </a:solidFill>
              </a:rPr>
              <a:t>1</a:t>
            </a:r>
            <a:endParaRPr lang="es-CL" sz="2400">
              <a:solidFill>
                <a:schemeClr val="bg1"/>
              </a:solidFill>
            </a:endParaRPr>
          </a:p>
        </p:txBody>
      </p:sp>
      <p:sp>
        <p:nvSpPr>
          <p:cNvPr id="11" name="CuadroTexto 10">
            <a:extLst>
              <a:ext uri="{FF2B5EF4-FFF2-40B4-BE49-F238E27FC236}">
                <a16:creationId xmlns:a16="http://schemas.microsoft.com/office/drawing/2014/main" id="{B49E5947-6B0E-4387-A8E6-759B149FCEA0}"/>
              </a:ext>
            </a:extLst>
          </p:cNvPr>
          <p:cNvSpPr txBox="1"/>
          <p:nvPr/>
        </p:nvSpPr>
        <p:spPr>
          <a:xfrm>
            <a:off x="1960693" y="457184"/>
            <a:ext cx="9281946" cy="830997"/>
          </a:xfrm>
          <a:prstGeom prst="rect">
            <a:avLst/>
          </a:prstGeom>
          <a:solidFill>
            <a:schemeClr val="accent4">
              <a:lumMod val="40000"/>
              <a:lumOff val="60000"/>
            </a:schemeClr>
          </a:solidFill>
        </p:spPr>
        <p:txBody>
          <a:bodyPr wrap="square" lIns="91440" tIns="45720" rIns="91440" bIns="45720" anchor="t">
            <a:spAutoFit/>
          </a:bodyPr>
          <a:lstStyle/>
          <a:p>
            <a:r>
              <a:rPr lang="es-ES" sz="1600" dirty="0"/>
              <a:t>Buenos días </a:t>
            </a:r>
            <a:r>
              <a:rPr lang="es-CL" sz="1400" dirty="0">
                <a:solidFill>
                  <a:srgbClr val="2F222A"/>
                </a:solidFill>
                <a:effectLst/>
                <a:latin typeface="Arial" panose="020B0604020202020204" pitchFamily="34" charset="0"/>
                <a:ea typeface="Calibri" panose="020F0502020204030204" pitchFamily="34" charset="0"/>
                <a:cs typeface="Times New Roman" panose="02020603050405020304" pitchFamily="18" charset="0"/>
              </a:rPr>
              <a:t>En este segundo día de semana Santa, disponemos nuestro corazón, preparándonos en  silencio, para entrar en contacto con lo que ha de venir . Iniciamos este momento de oración , </a:t>
            </a:r>
            <a:r>
              <a:rPr lang="es-ES" sz="1600" b="1" dirty="0"/>
              <a:t>en el nombre del padre, del hijo, del Espíritu santo. Amen </a:t>
            </a:r>
            <a:endParaRPr lang="es-CL" sz="1600" b="1" dirty="0">
              <a:cs typeface="Calibri"/>
            </a:endParaRPr>
          </a:p>
        </p:txBody>
      </p:sp>
      <p:sp>
        <p:nvSpPr>
          <p:cNvPr id="12" name="CuadroTexto 11">
            <a:extLst>
              <a:ext uri="{FF2B5EF4-FFF2-40B4-BE49-F238E27FC236}">
                <a16:creationId xmlns:a16="http://schemas.microsoft.com/office/drawing/2014/main" id="{C05FAFEB-C4BE-42D8-8144-8508DBE9F0EC}"/>
              </a:ext>
            </a:extLst>
          </p:cNvPr>
          <p:cNvSpPr txBox="1"/>
          <p:nvPr/>
        </p:nvSpPr>
        <p:spPr>
          <a:xfrm>
            <a:off x="288110" y="1052601"/>
            <a:ext cx="45719" cy="456885"/>
          </a:xfrm>
          <a:prstGeom prst="rect">
            <a:avLst/>
          </a:prstGeom>
          <a:solidFill>
            <a:schemeClr val="accent4"/>
          </a:solidFill>
        </p:spPr>
        <p:txBody>
          <a:bodyPr wrap="square" rtlCol="0">
            <a:spAutoFit/>
          </a:bodyPr>
          <a:lstStyle/>
          <a:p>
            <a:endParaRPr lang="es-CL"/>
          </a:p>
        </p:txBody>
      </p:sp>
      <p:sp>
        <p:nvSpPr>
          <p:cNvPr id="14" name="Rectángulo 13">
            <a:extLst>
              <a:ext uri="{FF2B5EF4-FFF2-40B4-BE49-F238E27FC236}">
                <a16:creationId xmlns:a16="http://schemas.microsoft.com/office/drawing/2014/main" id="{533E4744-8C04-4BF4-A5EE-7BF224D002E0}"/>
              </a:ext>
            </a:extLst>
          </p:cNvPr>
          <p:cNvSpPr/>
          <p:nvPr/>
        </p:nvSpPr>
        <p:spPr>
          <a:xfrm rot="19767115">
            <a:off x="-584475" y="1115328"/>
            <a:ext cx="2560158" cy="646331"/>
          </a:xfrm>
          <a:prstGeom prst="rect">
            <a:avLst/>
          </a:prstGeom>
          <a:noFill/>
        </p:spPr>
        <p:txBody>
          <a:bodyPr wrap="square" lIns="91440" tIns="45720" rIns="91440" bIns="45720">
            <a:spAutoFit/>
          </a:bodyPr>
          <a:lstStyle/>
          <a:p>
            <a:pPr algn="ctr"/>
            <a:r>
              <a:rPr lang="es-ES" sz="3600" b="1" cap="none" spc="0">
                <a:ln w="12700">
                  <a:solidFill>
                    <a:schemeClr val="tx2">
                      <a:lumMod val="75000"/>
                    </a:schemeClr>
                  </a:solidFill>
                  <a:prstDash val="solid"/>
                </a:ln>
                <a:solidFill>
                  <a:schemeClr val="accent5">
                    <a:lumMod val="20000"/>
                    <a:lumOff val="80000"/>
                  </a:schemeClr>
                </a:solidFill>
                <a:effectLst>
                  <a:outerShdw dist="38100" dir="2640000" algn="bl" rotWithShape="0">
                    <a:schemeClr val="tx2">
                      <a:lumMod val="75000"/>
                    </a:schemeClr>
                  </a:outerShdw>
                </a:effectLst>
                <a:latin typeface="Ink Free" panose="03080402000500000000" pitchFamily="66" charset="0"/>
              </a:rPr>
              <a:t>Inicio</a:t>
            </a:r>
            <a:endParaRPr lang="es-CL" sz="3600" b="1" cap="none" spc="0">
              <a:ln w="12700">
                <a:solidFill>
                  <a:schemeClr val="tx2">
                    <a:lumMod val="75000"/>
                  </a:schemeClr>
                </a:solidFill>
                <a:prstDash val="solid"/>
              </a:ln>
              <a:solidFill>
                <a:schemeClr val="accent5">
                  <a:lumMod val="20000"/>
                  <a:lumOff val="80000"/>
                </a:schemeClr>
              </a:solidFill>
              <a:effectLst>
                <a:outerShdw dist="38100" dir="2640000" algn="bl" rotWithShape="0">
                  <a:schemeClr val="tx2">
                    <a:lumMod val="75000"/>
                  </a:schemeClr>
                </a:outerShdw>
              </a:effectLst>
              <a:latin typeface="Ink Free" panose="03080402000500000000" pitchFamily="66" charset="0"/>
            </a:endParaRPr>
          </a:p>
        </p:txBody>
      </p:sp>
      <p:sp>
        <p:nvSpPr>
          <p:cNvPr id="20" name="CuadroTexto 19">
            <a:extLst>
              <a:ext uri="{FF2B5EF4-FFF2-40B4-BE49-F238E27FC236}">
                <a16:creationId xmlns:a16="http://schemas.microsoft.com/office/drawing/2014/main" id="{6B1153D3-2A84-4334-9D9A-89B3102CCB62}"/>
              </a:ext>
            </a:extLst>
          </p:cNvPr>
          <p:cNvSpPr txBox="1"/>
          <p:nvPr/>
        </p:nvSpPr>
        <p:spPr>
          <a:xfrm>
            <a:off x="799192" y="2116601"/>
            <a:ext cx="4417327" cy="3567195"/>
          </a:xfrm>
          <a:prstGeom prst="rect">
            <a:avLst/>
          </a:prstGeom>
          <a:solidFill>
            <a:schemeClr val="accent5">
              <a:lumMod val="20000"/>
              <a:lumOff val="80000"/>
            </a:schemeClr>
          </a:solidFill>
        </p:spPr>
        <p:txBody>
          <a:bodyPr wrap="square" lIns="91440" tIns="45720" rIns="91440" bIns="45720" rtlCol="0" anchor="t">
            <a:spAutoFit/>
          </a:bodyPr>
          <a:lstStyle/>
          <a:p>
            <a:pPr>
              <a:lnSpc>
                <a:spcPct val="107000"/>
              </a:lnSpc>
              <a:spcAft>
                <a:spcPts val="800"/>
              </a:spcAft>
            </a:pPr>
            <a:r>
              <a:rPr lang="es-CL" dirty="0">
                <a:latin typeface="Calibri"/>
                <a:ea typeface="Calibri" panose="020F0502020204030204" pitchFamily="34" charset="0"/>
                <a:cs typeface="Times New Roman"/>
              </a:rPr>
              <a:t>              </a:t>
            </a:r>
          </a:p>
          <a:p>
            <a:pPr>
              <a:lnSpc>
                <a:spcPct val="107000"/>
              </a:lnSpc>
              <a:spcAft>
                <a:spcPts val="800"/>
              </a:spcAft>
            </a:pPr>
            <a:r>
              <a:rPr lang="es-CL" sz="1800" dirty="0">
                <a:effectLst/>
                <a:latin typeface="Calibri"/>
                <a:ea typeface="Calibri" panose="020F0502020204030204" pitchFamily="34" charset="0"/>
                <a:cs typeface="Times New Roman"/>
              </a:rPr>
              <a:t>. </a:t>
            </a:r>
            <a:endParaRPr lang="es-CL" b="1" dirty="0"/>
          </a:p>
          <a:p>
            <a:pPr>
              <a:lnSpc>
                <a:spcPct val="107000"/>
              </a:lnSpc>
              <a:spcAft>
                <a:spcPts val="800"/>
              </a:spcAft>
            </a:pPr>
            <a:endParaRPr lang="es-ES" b="1" dirty="0"/>
          </a:p>
          <a:p>
            <a:pPr>
              <a:lnSpc>
                <a:spcPct val="107000"/>
              </a:lnSpc>
              <a:spcAft>
                <a:spcPts val="800"/>
              </a:spcAft>
            </a:pPr>
            <a:endParaRPr lang="es-ES" b="1" dirty="0"/>
          </a:p>
          <a:p>
            <a:pPr>
              <a:lnSpc>
                <a:spcPct val="107000"/>
              </a:lnSpc>
              <a:spcAft>
                <a:spcPts val="800"/>
              </a:spcAft>
            </a:pPr>
            <a:endParaRPr lang="es-ES" b="1" dirty="0"/>
          </a:p>
          <a:p>
            <a:pPr>
              <a:lnSpc>
                <a:spcPct val="107000"/>
              </a:lnSpc>
              <a:spcAft>
                <a:spcPts val="800"/>
              </a:spcAft>
            </a:pPr>
            <a:endParaRPr lang="es-ES" b="1" dirty="0"/>
          </a:p>
          <a:p>
            <a:pPr>
              <a:lnSpc>
                <a:spcPct val="107000"/>
              </a:lnSpc>
              <a:spcAft>
                <a:spcPts val="800"/>
              </a:spcAft>
            </a:pPr>
            <a:endParaRPr lang="es-ES" b="1" dirty="0"/>
          </a:p>
          <a:p>
            <a:pPr>
              <a:lnSpc>
                <a:spcPct val="107000"/>
              </a:lnSpc>
              <a:spcAft>
                <a:spcPts val="800"/>
              </a:spcAft>
            </a:pPr>
            <a:endParaRPr lang="es-ES" b="1" dirty="0"/>
          </a:p>
          <a:p>
            <a:pPr>
              <a:lnSpc>
                <a:spcPct val="107000"/>
              </a:lnSpc>
              <a:spcAft>
                <a:spcPts val="800"/>
              </a:spcAft>
            </a:pPr>
            <a:r>
              <a:rPr lang="es-ES" b="1" dirty="0"/>
              <a:t>Palabra del Señor</a:t>
            </a:r>
            <a:endParaRPr lang="es-ES" dirty="0"/>
          </a:p>
        </p:txBody>
      </p:sp>
      <p:sp>
        <p:nvSpPr>
          <p:cNvPr id="22" name="Flecha: a la derecha 21">
            <a:extLst>
              <a:ext uri="{FF2B5EF4-FFF2-40B4-BE49-F238E27FC236}">
                <a16:creationId xmlns:a16="http://schemas.microsoft.com/office/drawing/2014/main" id="{7EC63EF4-0B2C-44D2-8141-83DD18D8C56D}"/>
              </a:ext>
            </a:extLst>
          </p:cNvPr>
          <p:cNvSpPr/>
          <p:nvPr/>
        </p:nvSpPr>
        <p:spPr>
          <a:xfrm>
            <a:off x="1600029" y="1307947"/>
            <a:ext cx="2762136" cy="672863"/>
          </a:xfrm>
          <a:prstGeom prst="rightArrow">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23" name="CuadroTexto 22">
            <a:extLst>
              <a:ext uri="{FF2B5EF4-FFF2-40B4-BE49-F238E27FC236}">
                <a16:creationId xmlns:a16="http://schemas.microsoft.com/office/drawing/2014/main" id="{5ECD6CA5-CDB4-4E1C-A458-04484C8C0714}"/>
              </a:ext>
            </a:extLst>
          </p:cNvPr>
          <p:cNvSpPr txBox="1"/>
          <p:nvPr/>
        </p:nvSpPr>
        <p:spPr>
          <a:xfrm>
            <a:off x="1718678" y="1457305"/>
            <a:ext cx="2418912" cy="369332"/>
          </a:xfrm>
          <a:prstGeom prst="rect">
            <a:avLst/>
          </a:prstGeom>
          <a:noFill/>
        </p:spPr>
        <p:txBody>
          <a:bodyPr wrap="square" lIns="91440" tIns="45720" rIns="91440" bIns="45720" rtlCol="0" anchor="t">
            <a:spAutoFit/>
          </a:bodyPr>
          <a:lstStyle/>
          <a:p>
            <a:r>
              <a:rPr lang="es-ES" dirty="0"/>
              <a:t>San Juan 13, 21-3 </a:t>
            </a:r>
            <a:endParaRPr lang="es-CL" dirty="0"/>
          </a:p>
        </p:txBody>
      </p:sp>
      <p:sp>
        <p:nvSpPr>
          <p:cNvPr id="26" name="Rectángulo 25">
            <a:extLst>
              <a:ext uri="{FF2B5EF4-FFF2-40B4-BE49-F238E27FC236}">
                <a16:creationId xmlns:a16="http://schemas.microsoft.com/office/drawing/2014/main" id="{A4EB4A9E-887A-4FAA-95AB-3122521E2DE5}"/>
              </a:ext>
            </a:extLst>
          </p:cNvPr>
          <p:cNvSpPr/>
          <p:nvPr/>
        </p:nvSpPr>
        <p:spPr>
          <a:xfrm rot="19949307">
            <a:off x="-673395" y="1631898"/>
            <a:ext cx="3035678" cy="584775"/>
          </a:xfrm>
          <a:prstGeom prst="rect">
            <a:avLst/>
          </a:prstGeom>
          <a:noFill/>
          <a:ln>
            <a:noFill/>
          </a:ln>
        </p:spPr>
        <p:style>
          <a:lnRef idx="0">
            <a:scrgbClr r="0" g="0" b="0"/>
          </a:lnRef>
          <a:fillRef idx="0">
            <a:scrgbClr r="0" g="0" b="0"/>
          </a:fillRef>
          <a:effectRef idx="0">
            <a:scrgbClr r="0" g="0" b="0"/>
          </a:effectRef>
          <a:fontRef idx="minor">
            <a:schemeClr val="accent5"/>
          </a:fontRef>
        </p:style>
        <p:txBody>
          <a:bodyPr wrap="square" lIns="91440" tIns="45720" rIns="91440" bIns="45720">
            <a:spAutoFit/>
          </a:bodyPr>
          <a:lstStyle/>
          <a:p>
            <a:pPr algn="ctr"/>
            <a:r>
              <a:rPr lang="es-ES" sz="3200" b="1">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Ink Free" panose="03080402000500000000" pitchFamily="66" charset="0"/>
              </a:rPr>
              <a:t>Evangelio</a:t>
            </a:r>
            <a:endParaRPr lang="es-CL" sz="3200" b="1">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p:txBody>
      </p:sp>
      <p:sp>
        <p:nvSpPr>
          <p:cNvPr id="27" name="Diagrama de flujo: conector 26">
            <a:extLst>
              <a:ext uri="{FF2B5EF4-FFF2-40B4-BE49-F238E27FC236}">
                <a16:creationId xmlns:a16="http://schemas.microsoft.com/office/drawing/2014/main" id="{7A9AA435-3ACF-4E87-95E5-33B2A3AC0945}"/>
              </a:ext>
            </a:extLst>
          </p:cNvPr>
          <p:cNvSpPr/>
          <p:nvPr/>
        </p:nvSpPr>
        <p:spPr>
          <a:xfrm>
            <a:off x="61997" y="2420034"/>
            <a:ext cx="457200" cy="457200"/>
          </a:xfrm>
          <a:prstGeom prst="flowChartConnector">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a:t>2</a:t>
            </a:r>
            <a:endParaRPr lang="es-CL"/>
          </a:p>
        </p:txBody>
      </p:sp>
      <p:sp>
        <p:nvSpPr>
          <p:cNvPr id="29" name="CuadroTexto 28">
            <a:extLst>
              <a:ext uri="{FF2B5EF4-FFF2-40B4-BE49-F238E27FC236}">
                <a16:creationId xmlns:a16="http://schemas.microsoft.com/office/drawing/2014/main" id="{1302C2BB-5B47-4C05-B2DD-A81ACF71B409}"/>
              </a:ext>
            </a:extLst>
          </p:cNvPr>
          <p:cNvSpPr txBox="1"/>
          <p:nvPr/>
        </p:nvSpPr>
        <p:spPr>
          <a:xfrm>
            <a:off x="5347679" y="1565027"/>
            <a:ext cx="2590800" cy="523220"/>
          </a:xfrm>
          <a:prstGeom prst="rect">
            <a:avLst/>
          </a:prstGeom>
          <a:solidFill>
            <a:schemeClr val="accent4">
              <a:lumMod val="20000"/>
              <a:lumOff val="80000"/>
            </a:schemeClr>
          </a:solidFill>
          <a:ln>
            <a:solidFill>
              <a:srgbClr val="FFCCCC"/>
            </a:solidFill>
          </a:ln>
        </p:spPr>
        <p:txBody>
          <a:bodyPr wrap="square" rtlCol="0">
            <a:spAutoFit/>
            <a:scene3d>
              <a:camera prst="orthographicFront"/>
              <a:lightRig rig="harsh" dir="t"/>
            </a:scene3d>
            <a:sp3d extrusionH="57150" prstMaterial="matte">
              <a:bevelT w="63500" h="12700" prst="angle"/>
              <a:contourClr>
                <a:schemeClr val="bg1">
                  <a:lumMod val="65000"/>
                </a:schemeClr>
              </a:contourClr>
            </a:sp3d>
          </a:bodyPr>
          <a:lstStyle/>
          <a:p>
            <a:r>
              <a:rPr lang="es-ES" sz="2800" b="1" dirty="0">
                <a:ln w="12700">
                  <a:solidFill>
                    <a:schemeClr val="accent5"/>
                  </a:solidFill>
                  <a:prstDash val="solid"/>
                </a:ln>
                <a:pattFill prst="ltDnDiag">
                  <a:fgClr>
                    <a:schemeClr val="accent5">
                      <a:lumMod val="60000"/>
                      <a:lumOff val="40000"/>
                    </a:schemeClr>
                  </a:fgClr>
                  <a:bgClr>
                    <a:schemeClr val="bg1"/>
                  </a:bgClr>
                </a:pattFill>
              </a:rPr>
              <a:t>Reflexionemos </a:t>
            </a:r>
            <a:endParaRPr lang="es-CL" sz="2800" b="1" dirty="0">
              <a:ln w="12700">
                <a:solidFill>
                  <a:schemeClr val="accent5"/>
                </a:solidFill>
                <a:prstDash val="solid"/>
              </a:ln>
              <a:pattFill prst="ltDnDiag">
                <a:fgClr>
                  <a:schemeClr val="accent5">
                    <a:lumMod val="60000"/>
                    <a:lumOff val="40000"/>
                  </a:schemeClr>
                </a:fgClr>
                <a:bgClr>
                  <a:schemeClr val="bg1"/>
                </a:bgClr>
              </a:pattFill>
            </a:endParaRPr>
          </a:p>
        </p:txBody>
      </p:sp>
      <p:sp>
        <p:nvSpPr>
          <p:cNvPr id="30" name="CuadroTexto 29">
            <a:extLst>
              <a:ext uri="{FF2B5EF4-FFF2-40B4-BE49-F238E27FC236}">
                <a16:creationId xmlns:a16="http://schemas.microsoft.com/office/drawing/2014/main" id="{5E734C08-539C-46F9-B45E-CB5769FACF54}"/>
              </a:ext>
            </a:extLst>
          </p:cNvPr>
          <p:cNvSpPr txBox="1"/>
          <p:nvPr/>
        </p:nvSpPr>
        <p:spPr>
          <a:xfrm>
            <a:off x="5331529" y="2092425"/>
            <a:ext cx="6548256" cy="2585323"/>
          </a:xfrm>
          <a:prstGeom prst="rect">
            <a:avLst/>
          </a:prstGeom>
          <a:solidFill>
            <a:schemeClr val="accent2">
              <a:lumMod val="40000"/>
              <a:lumOff val="60000"/>
            </a:schemeClr>
          </a:solidFill>
        </p:spPr>
        <p:txBody>
          <a:bodyPr wrap="square" lIns="91440" tIns="45720" rIns="91440" bIns="45720" rtlCol="0" anchor="t">
            <a:spAutoFit/>
          </a:bodyPr>
          <a:lstStyle/>
          <a:p>
            <a:r>
              <a:rPr lang="es-ES" b="0" i="0">
                <a:solidFill>
                  <a:srgbClr val="36383D"/>
                </a:solidFill>
                <a:effectLst/>
                <a:latin typeface="Roboto" panose="02000000000000000000" pitchFamily="2" charset="0"/>
              </a:rPr>
              <a:t>También en nuestra vida existe la posibilidad de traicionar o de ofender al Maestro. Por esta razón, es necesario vivir en una continua comunión con Dios. Todos los días hemos de pedirle al Señor que nos conceda la gracia de la perseverancia final en nuestra fe. La experiencia del fracaso, de las limitaciones, de la debilidad y del pecado nos debe llevar a reflexionar en el hecho de que por nuestro solo esfuerzo nada podemos, pero ayudados de la gracia de Dios seremos fieles a la amistad de Cristo. </a:t>
            </a:r>
            <a:endParaRPr lang="es-ES" dirty="0">
              <a:cs typeface="Calibri"/>
            </a:endParaRPr>
          </a:p>
        </p:txBody>
      </p:sp>
      <p:sp>
        <p:nvSpPr>
          <p:cNvPr id="39" name="Diagrama de flujo: conector 38">
            <a:extLst>
              <a:ext uri="{FF2B5EF4-FFF2-40B4-BE49-F238E27FC236}">
                <a16:creationId xmlns:a16="http://schemas.microsoft.com/office/drawing/2014/main" id="{7632FFF7-41E8-4E54-9C6C-CBF01FADB9D0}"/>
              </a:ext>
            </a:extLst>
          </p:cNvPr>
          <p:cNvSpPr/>
          <p:nvPr/>
        </p:nvSpPr>
        <p:spPr>
          <a:xfrm>
            <a:off x="8395679" y="1694556"/>
            <a:ext cx="457200" cy="457200"/>
          </a:xfrm>
          <a:prstGeom prst="flowChartConnector">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40" name="Diagrama de flujo: conector 39">
            <a:extLst>
              <a:ext uri="{FF2B5EF4-FFF2-40B4-BE49-F238E27FC236}">
                <a16:creationId xmlns:a16="http://schemas.microsoft.com/office/drawing/2014/main" id="{5B7A310F-1177-4C14-9D4B-94C2C8CDFD9F}"/>
              </a:ext>
            </a:extLst>
          </p:cNvPr>
          <p:cNvSpPr/>
          <p:nvPr/>
        </p:nvSpPr>
        <p:spPr>
          <a:xfrm>
            <a:off x="7836307" y="4826098"/>
            <a:ext cx="457200" cy="457200"/>
          </a:xfrm>
          <a:prstGeom prst="flowChartConnector">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41" name="CuadroTexto 40">
            <a:extLst>
              <a:ext uri="{FF2B5EF4-FFF2-40B4-BE49-F238E27FC236}">
                <a16:creationId xmlns:a16="http://schemas.microsoft.com/office/drawing/2014/main" id="{AA64010B-57D6-4911-AAC8-4920A7EE353B}"/>
              </a:ext>
            </a:extLst>
          </p:cNvPr>
          <p:cNvSpPr txBox="1"/>
          <p:nvPr/>
        </p:nvSpPr>
        <p:spPr>
          <a:xfrm>
            <a:off x="8394412" y="1626236"/>
            <a:ext cx="914400" cy="461665"/>
          </a:xfrm>
          <a:prstGeom prst="rect">
            <a:avLst/>
          </a:prstGeom>
          <a:noFill/>
        </p:spPr>
        <p:txBody>
          <a:bodyPr wrap="square" rtlCol="0">
            <a:spAutoFit/>
          </a:bodyPr>
          <a:lstStyle/>
          <a:p>
            <a:r>
              <a:rPr lang="es-ES" sz="2400">
                <a:solidFill>
                  <a:schemeClr val="bg1"/>
                </a:solidFill>
              </a:rPr>
              <a:t>3</a:t>
            </a:r>
            <a:endParaRPr lang="es-CL" sz="2400">
              <a:solidFill>
                <a:schemeClr val="bg1"/>
              </a:solidFill>
            </a:endParaRPr>
          </a:p>
        </p:txBody>
      </p:sp>
      <p:sp>
        <p:nvSpPr>
          <p:cNvPr id="42" name="CuadroTexto 41">
            <a:extLst>
              <a:ext uri="{FF2B5EF4-FFF2-40B4-BE49-F238E27FC236}">
                <a16:creationId xmlns:a16="http://schemas.microsoft.com/office/drawing/2014/main" id="{C52E882C-5FF3-428C-B0BB-B8D06E8C4591}"/>
              </a:ext>
            </a:extLst>
          </p:cNvPr>
          <p:cNvSpPr txBox="1"/>
          <p:nvPr/>
        </p:nvSpPr>
        <p:spPr>
          <a:xfrm>
            <a:off x="7904306" y="4809043"/>
            <a:ext cx="914400" cy="461665"/>
          </a:xfrm>
          <a:prstGeom prst="rect">
            <a:avLst/>
          </a:prstGeom>
          <a:noFill/>
        </p:spPr>
        <p:txBody>
          <a:bodyPr wrap="square" rtlCol="0">
            <a:spAutoFit/>
          </a:bodyPr>
          <a:lstStyle/>
          <a:p>
            <a:r>
              <a:rPr lang="es-ES" sz="2400" dirty="0">
                <a:solidFill>
                  <a:schemeClr val="bg1"/>
                </a:solidFill>
              </a:rPr>
              <a:t>4</a:t>
            </a:r>
            <a:endParaRPr lang="es-CL" sz="2400" dirty="0">
              <a:solidFill>
                <a:schemeClr val="bg1"/>
              </a:solidFill>
            </a:endParaRPr>
          </a:p>
        </p:txBody>
      </p:sp>
      <p:sp>
        <p:nvSpPr>
          <p:cNvPr id="43" name="Rectángulo 42">
            <a:extLst>
              <a:ext uri="{FF2B5EF4-FFF2-40B4-BE49-F238E27FC236}">
                <a16:creationId xmlns:a16="http://schemas.microsoft.com/office/drawing/2014/main" id="{3051DA1A-790B-4BBD-8FD1-69B12377468E}"/>
              </a:ext>
            </a:extLst>
          </p:cNvPr>
          <p:cNvSpPr/>
          <p:nvPr/>
        </p:nvSpPr>
        <p:spPr>
          <a:xfrm>
            <a:off x="29950" y="5962214"/>
            <a:ext cx="12087564" cy="1093297"/>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es-ES">
              <a:cs typeface="Calibri"/>
            </a:endParaRPr>
          </a:p>
        </p:txBody>
      </p:sp>
      <p:sp>
        <p:nvSpPr>
          <p:cNvPr id="44" name="CuadroTexto 43">
            <a:extLst>
              <a:ext uri="{FF2B5EF4-FFF2-40B4-BE49-F238E27FC236}">
                <a16:creationId xmlns:a16="http://schemas.microsoft.com/office/drawing/2014/main" id="{F8FCA5B8-ACC0-477B-BF55-5667C0BE099A}"/>
              </a:ext>
            </a:extLst>
          </p:cNvPr>
          <p:cNvSpPr txBox="1"/>
          <p:nvPr/>
        </p:nvSpPr>
        <p:spPr>
          <a:xfrm>
            <a:off x="-29320" y="5916522"/>
            <a:ext cx="12406850" cy="1477328"/>
          </a:xfrm>
          <a:prstGeom prst="rect">
            <a:avLst/>
          </a:prstGeom>
          <a:noFill/>
        </p:spPr>
        <p:txBody>
          <a:bodyPr wrap="square" lIns="91440" tIns="45720" rIns="91440" bIns="45720" rtlCol="0" anchor="t">
            <a:spAutoFit/>
          </a:bodyPr>
          <a:lstStyle/>
          <a:p>
            <a:pPr algn="l"/>
            <a:r>
              <a:rPr lang="es-ES" dirty="0"/>
              <a:t>         </a:t>
            </a:r>
            <a:r>
              <a:rPr lang="es-ES" b="0" i="0" dirty="0">
                <a:solidFill>
                  <a:srgbClr val="2F222A"/>
                </a:solidFill>
                <a:effectLst/>
                <a:latin typeface="Inter"/>
              </a:rPr>
              <a:t>Hagamos del Martes Santo un día para vivir reconciliados con el Padre y con nuestros hermanos, tal y como Cristo lo  quiere. </a:t>
            </a:r>
            <a:endParaRPr lang="es-ES" dirty="0"/>
          </a:p>
          <a:p>
            <a:r>
              <a:rPr lang="es-ES" b="1" dirty="0"/>
              <a:t>         </a:t>
            </a:r>
            <a:r>
              <a:rPr lang="es-ES" dirty="0"/>
              <a:t>De esta manera, podremos participar mejor de la Semana Santa.      </a:t>
            </a:r>
          </a:p>
          <a:p>
            <a:r>
              <a:rPr lang="es-ES" b="1" dirty="0"/>
              <a:t>        El Padre, el Hijo y el Espíritu Santo, sean glorificados en todas partes por la Inmaculada Virgen María. Amén </a:t>
            </a:r>
            <a:r>
              <a:rPr lang="es-ES" dirty="0"/>
              <a:t>.</a:t>
            </a:r>
          </a:p>
          <a:p>
            <a:endParaRPr lang="es-ES" dirty="0"/>
          </a:p>
          <a:p>
            <a:endParaRPr lang="es-CL" dirty="0"/>
          </a:p>
        </p:txBody>
      </p:sp>
      <p:sp>
        <p:nvSpPr>
          <p:cNvPr id="45" name="Diagrama de flujo: conector 44">
            <a:extLst>
              <a:ext uri="{FF2B5EF4-FFF2-40B4-BE49-F238E27FC236}">
                <a16:creationId xmlns:a16="http://schemas.microsoft.com/office/drawing/2014/main" id="{AC440CA7-A62E-4C03-AC07-178B693FA76E}"/>
              </a:ext>
            </a:extLst>
          </p:cNvPr>
          <p:cNvSpPr/>
          <p:nvPr/>
        </p:nvSpPr>
        <p:spPr>
          <a:xfrm>
            <a:off x="-16223" y="5910608"/>
            <a:ext cx="457200" cy="479044"/>
          </a:xfrm>
          <a:prstGeom prst="flowChartConnector">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46" name="CuadroTexto 45">
            <a:extLst>
              <a:ext uri="{FF2B5EF4-FFF2-40B4-BE49-F238E27FC236}">
                <a16:creationId xmlns:a16="http://schemas.microsoft.com/office/drawing/2014/main" id="{6A76CE2E-631E-442B-9237-858C4FE83828}"/>
              </a:ext>
            </a:extLst>
          </p:cNvPr>
          <p:cNvSpPr txBox="1"/>
          <p:nvPr/>
        </p:nvSpPr>
        <p:spPr>
          <a:xfrm>
            <a:off x="74486" y="5886767"/>
            <a:ext cx="477553" cy="461665"/>
          </a:xfrm>
          <a:prstGeom prst="rect">
            <a:avLst/>
          </a:prstGeom>
          <a:noFill/>
        </p:spPr>
        <p:txBody>
          <a:bodyPr wrap="square" rtlCol="0">
            <a:spAutoFit/>
          </a:bodyPr>
          <a:lstStyle/>
          <a:p>
            <a:r>
              <a:rPr lang="es-ES" sz="2400" dirty="0">
                <a:solidFill>
                  <a:schemeClr val="bg1"/>
                </a:solidFill>
              </a:rPr>
              <a:t>6</a:t>
            </a:r>
            <a:endParaRPr lang="es-CL" sz="2400" dirty="0">
              <a:solidFill>
                <a:schemeClr val="bg1"/>
              </a:solidFill>
            </a:endParaRPr>
          </a:p>
        </p:txBody>
      </p:sp>
      <p:sp>
        <p:nvSpPr>
          <p:cNvPr id="47" name="Diagrama de flujo: proceso 46">
            <a:extLst>
              <a:ext uri="{FF2B5EF4-FFF2-40B4-BE49-F238E27FC236}">
                <a16:creationId xmlns:a16="http://schemas.microsoft.com/office/drawing/2014/main" id="{77180FB5-8882-4F59-8A6A-88EA806CCE69}"/>
              </a:ext>
            </a:extLst>
          </p:cNvPr>
          <p:cNvSpPr/>
          <p:nvPr/>
        </p:nvSpPr>
        <p:spPr>
          <a:xfrm>
            <a:off x="5275546" y="4910474"/>
            <a:ext cx="2416159" cy="574844"/>
          </a:xfrm>
          <a:prstGeom prst="flowChartProcess">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48" name="CuadroTexto 47">
            <a:extLst>
              <a:ext uri="{FF2B5EF4-FFF2-40B4-BE49-F238E27FC236}">
                <a16:creationId xmlns:a16="http://schemas.microsoft.com/office/drawing/2014/main" id="{B8E4CE48-68E4-4FFE-9F3C-927F2C69AA86}"/>
              </a:ext>
            </a:extLst>
          </p:cNvPr>
          <p:cNvSpPr txBox="1"/>
          <p:nvPr/>
        </p:nvSpPr>
        <p:spPr>
          <a:xfrm>
            <a:off x="5488147" y="4893035"/>
            <a:ext cx="1740163" cy="523220"/>
          </a:xfrm>
          <a:prstGeom prst="rect">
            <a:avLst/>
          </a:prstGeom>
          <a:noFill/>
        </p:spPr>
        <p:txBody>
          <a:bodyPr wrap="square" rtlCol="0">
            <a:spAutoFit/>
          </a:bodyPr>
          <a:lstStyle/>
          <a:p>
            <a:r>
              <a:rPr lang="es-ES" sz="2800" b="1" dirty="0"/>
              <a:t>Peticiones</a:t>
            </a:r>
            <a:r>
              <a:rPr lang="es-ES" dirty="0"/>
              <a:t> </a:t>
            </a:r>
            <a:endParaRPr lang="es-CL" dirty="0"/>
          </a:p>
        </p:txBody>
      </p:sp>
      <p:sp>
        <p:nvSpPr>
          <p:cNvPr id="50" name="CuadroTexto 49">
            <a:extLst>
              <a:ext uri="{FF2B5EF4-FFF2-40B4-BE49-F238E27FC236}">
                <a16:creationId xmlns:a16="http://schemas.microsoft.com/office/drawing/2014/main" id="{0FA61C4F-B6B0-4570-AAD0-83A57AD3526E}"/>
              </a:ext>
            </a:extLst>
          </p:cNvPr>
          <p:cNvSpPr txBox="1"/>
          <p:nvPr/>
        </p:nvSpPr>
        <p:spPr>
          <a:xfrm>
            <a:off x="3582732" y="5478914"/>
            <a:ext cx="1953205" cy="523220"/>
          </a:xfrm>
          <a:prstGeom prst="rect">
            <a:avLst/>
          </a:prstGeom>
          <a:noFill/>
        </p:spPr>
        <p:txBody>
          <a:bodyPr wrap="square" rtlCol="0">
            <a:spAutoFit/>
          </a:bodyPr>
          <a:lstStyle/>
          <a:p>
            <a:pPr algn="ctr"/>
            <a:r>
              <a:rPr lang="es-ES" sz="28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Bendición </a:t>
            </a:r>
            <a:endParaRPr lang="es-CL" sz="28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p:txBody>
      </p:sp>
      <p:sp>
        <p:nvSpPr>
          <p:cNvPr id="51" name="Diagrama de flujo: conector 50">
            <a:extLst>
              <a:ext uri="{FF2B5EF4-FFF2-40B4-BE49-F238E27FC236}">
                <a16:creationId xmlns:a16="http://schemas.microsoft.com/office/drawing/2014/main" id="{34CC49C5-552F-4375-8CF8-4350E2864922}"/>
              </a:ext>
            </a:extLst>
          </p:cNvPr>
          <p:cNvSpPr/>
          <p:nvPr/>
        </p:nvSpPr>
        <p:spPr>
          <a:xfrm>
            <a:off x="5026507" y="4707098"/>
            <a:ext cx="426430" cy="426697"/>
          </a:xfrm>
          <a:prstGeom prst="flowChartConnector">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52" name="CuadroTexto 51">
            <a:extLst>
              <a:ext uri="{FF2B5EF4-FFF2-40B4-BE49-F238E27FC236}">
                <a16:creationId xmlns:a16="http://schemas.microsoft.com/office/drawing/2014/main" id="{8CF60796-9F1E-4FC0-B047-7CFCE0759C35}"/>
              </a:ext>
            </a:extLst>
          </p:cNvPr>
          <p:cNvSpPr txBox="1"/>
          <p:nvPr/>
        </p:nvSpPr>
        <p:spPr>
          <a:xfrm>
            <a:off x="5157492" y="4617059"/>
            <a:ext cx="118054" cy="461665"/>
          </a:xfrm>
          <a:prstGeom prst="rect">
            <a:avLst/>
          </a:prstGeom>
          <a:noFill/>
        </p:spPr>
        <p:txBody>
          <a:bodyPr wrap="square" rtlCol="0">
            <a:spAutoFit/>
          </a:bodyPr>
          <a:lstStyle/>
          <a:p>
            <a:r>
              <a:rPr lang="es-ES" sz="2400" dirty="0">
                <a:solidFill>
                  <a:schemeClr val="bg1"/>
                </a:solidFill>
              </a:rPr>
              <a:t>5</a:t>
            </a:r>
            <a:endParaRPr lang="es-CL" sz="2400" dirty="0">
              <a:solidFill>
                <a:schemeClr val="bg1"/>
              </a:solidFill>
            </a:endParaRPr>
          </a:p>
        </p:txBody>
      </p:sp>
      <p:pic>
        <p:nvPicPr>
          <p:cNvPr id="2" name="Imagen 1">
            <a:extLst>
              <a:ext uri="{FF2B5EF4-FFF2-40B4-BE49-F238E27FC236}">
                <a16:creationId xmlns:a16="http://schemas.microsoft.com/office/drawing/2014/main" id="{63B7E125-1336-41D4-855F-FC1EA718DBC4}"/>
              </a:ext>
            </a:extLst>
          </p:cNvPr>
          <p:cNvPicPr>
            <a:picLocks noChangeAspect="1"/>
          </p:cNvPicPr>
          <p:nvPr/>
        </p:nvPicPr>
        <p:blipFill rotWithShape="1">
          <a:blip r:embed="rId2">
            <a:clrChange>
              <a:clrFrom>
                <a:srgbClr val="FFFDFA"/>
              </a:clrFrom>
              <a:clrTo>
                <a:srgbClr val="FFFDFA">
                  <a:alpha val="0"/>
                </a:srgbClr>
              </a:clrTo>
            </a:clrChange>
            <a:extLst>
              <a:ext uri="{BEBA8EAE-BF5A-486C-A8C5-ECC9F3942E4B}">
                <a14:imgProps xmlns:a14="http://schemas.microsoft.com/office/drawing/2010/main">
                  <a14:imgLayer r:embed="rId3">
                    <a14:imgEffect>
                      <a14:saturation sat="400000"/>
                    </a14:imgEffect>
                    <a14:imgEffect>
                      <a14:brightnessContrast contrast="-1000"/>
                    </a14:imgEffect>
                  </a14:imgLayer>
                </a14:imgProps>
              </a:ext>
            </a:extLst>
          </a:blip>
          <a:srcRect r="34798"/>
          <a:stretch/>
        </p:blipFill>
        <p:spPr>
          <a:xfrm flipH="1">
            <a:off x="11242639" y="27666"/>
            <a:ext cx="948205" cy="928167"/>
          </a:xfrm>
          <a:prstGeom prst="rect">
            <a:avLst/>
          </a:prstGeom>
          <a:ln>
            <a:noFill/>
          </a:ln>
        </p:spPr>
      </p:pic>
      <p:sp>
        <p:nvSpPr>
          <p:cNvPr id="13" name="CuadroTexto 12">
            <a:extLst>
              <a:ext uri="{FF2B5EF4-FFF2-40B4-BE49-F238E27FC236}">
                <a16:creationId xmlns:a16="http://schemas.microsoft.com/office/drawing/2014/main" id="{65FF1374-BD9D-4457-A3BC-C3C9B778AD5D}"/>
              </a:ext>
            </a:extLst>
          </p:cNvPr>
          <p:cNvSpPr txBox="1"/>
          <p:nvPr/>
        </p:nvSpPr>
        <p:spPr>
          <a:xfrm>
            <a:off x="8330542" y="4782397"/>
            <a:ext cx="2064654" cy="830997"/>
          </a:xfrm>
          <a:prstGeom prst="rect">
            <a:avLst/>
          </a:prstGeom>
          <a:solidFill>
            <a:srgbClr val="00B0F0"/>
          </a:solidFill>
        </p:spPr>
        <p:txBody>
          <a:bodyPr wrap="square" rtlCol="0">
            <a:spAutoFit/>
          </a:bodyPr>
          <a:lstStyle/>
          <a:p>
            <a:r>
              <a:rPr lang="es-ES" sz="2400" b="1" dirty="0"/>
              <a:t>Dios te salve María ….</a:t>
            </a:r>
            <a:endParaRPr lang="es-CL" sz="2400" b="1" dirty="0"/>
          </a:p>
        </p:txBody>
      </p:sp>
      <p:sp>
        <p:nvSpPr>
          <p:cNvPr id="36" name="CuadroTexto 35">
            <a:extLst>
              <a:ext uri="{FF2B5EF4-FFF2-40B4-BE49-F238E27FC236}">
                <a16:creationId xmlns:a16="http://schemas.microsoft.com/office/drawing/2014/main" id="{C961B1D7-49A0-4C2C-9E82-B26D48783C38}"/>
              </a:ext>
            </a:extLst>
          </p:cNvPr>
          <p:cNvSpPr txBox="1"/>
          <p:nvPr/>
        </p:nvSpPr>
        <p:spPr>
          <a:xfrm>
            <a:off x="2363371" y="102695"/>
            <a:ext cx="6536530" cy="369332"/>
          </a:xfrm>
          <a:prstGeom prst="rect">
            <a:avLst/>
          </a:prstGeom>
          <a:noFill/>
        </p:spPr>
        <p:txBody>
          <a:bodyPr wrap="square">
            <a:spAutoFit/>
          </a:bodyPr>
          <a:lstStyle/>
          <a:p>
            <a:r>
              <a:rPr lang="es-ES" dirty="0">
                <a:latin typeface="Ink Free" panose="03080402000500000000" pitchFamily="66" charset="0"/>
              </a:rPr>
              <a:t>¡Dios solo es el único consuelo del alma afligida!    (Madre Adela )</a:t>
            </a:r>
            <a:endParaRPr lang="es-CL" dirty="0">
              <a:latin typeface="Ink Free" panose="03080402000500000000" pitchFamily="66" charset="0"/>
            </a:endParaRPr>
          </a:p>
        </p:txBody>
      </p:sp>
      <p:pic>
        <p:nvPicPr>
          <p:cNvPr id="15" name="Imagen 14">
            <a:extLst>
              <a:ext uri="{FF2B5EF4-FFF2-40B4-BE49-F238E27FC236}">
                <a16:creationId xmlns:a16="http://schemas.microsoft.com/office/drawing/2014/main" id="{8E729833-377E-4A9F-9087-F46C3B5CA8D1}"/>
              </a:ext>
            </a:extLst>
          </p:cNvPr>
          <p:cNvPicPr>
            <a:picLocks noChangeAspect="1"/>
          </p:cNvPicPr>
          <p:nvPr/>
        </p:nvPicPr>
        <p:blipFill rotWithShape="1">
          <a:blip r:embed="rId4"/>
          <a:srcRect t="35445"/>
          <a:stretch/>
        </p:blipFill>
        <p:spPr>
          <a:xfrm>
            <a:off x="911588" y="2260741"/>
            <a:ext cx="4291722" cy="3077473"/>
          </a:xfrm>
          <a:prstGeom prst="rect">
            <a:avLst/>
          </a:prstGeom>
        </p:spPr>
      </p:pic>
    </p:spTree>
    <p:extLst>
      <p:ext uri="{BB962C8B-B14F-4D97-AF65-F5344CB8AC3E}">
        <p14:creationId xmlns:p14="http://schemas.microsoft.com/office/powerpoint/2010/main" val="28838167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4"/>
        </a:solidFill>
        <a:effectLst/>
      </p:bgPr>
    </p:bg>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3678F468-EA95-4551-B6F9-3EFB9D24F617}"/>
              </a:ext>
            </a:extLst>
          </p:cNvPr>
          <p:cNvSpPr/>
          <p:nvPr/>
        </p:nvSpPr>
        <p:spPr>
          <a:xfrm rot="20416883">
            <a:off x="-149850" y="215646"/>
            <a:ext cx="2593217" cy="687590"/>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5" name="CuadroTexto 4">
            <a:extLst>
              <a:ext uri="{FF2B5EF4-FFF2-40B4-BE49-F238E27FC236}">
                <a16:creationId xmlns:a16="http://schemas.microsoft.com/office/drawing/2014/main" id="{5EC01A30-7144-41EB-B621-866181F15649}"/>
              </a:ext>
            </a:extLst>
          </p:cNvPr>
          <p:cNvSpPr txBox="1"/>
          <p:nvPr/>
        </p:nvSpPr>
        <p:spPr>
          <a:xfrm rot="20365651">
            <a:off x="-95008" y="100311"/>
            <a:ext cx="2532313" cy="830997"/>
          </a:xfrm>
          <a:prstGeom prst="rect">
            <a:avLst/>
          </a:prstGeom>
          <a:noFill/>
        </p:spPr>
        <p:txBody>
          <a:bodyPr wrap="square" lIns="91440" tIns="45720" rIns="91440" bIns="45720" rtlCol="0" anchor="t">
            <a:spAutoFit/>
          </a:bodyPr>
          <a:lstStyle/>
          <a:p>
            <a:r>
              <a:rPr lang="es-ES" sz="2400" dirty="0">
                <a:latin typeface="Forte"/>
              </a:rPr>
              <a:t> Miércoles  Santo 05 de abril</a:t>
            </a:r>
            <a:endParaRPr lang="es-CL" sz="2400" dirty="0">
              <a:latin typeface="Forte" panose="03060902040502070203" pitchFamily="66" charset="0"/>
            </a:endParaRPr>
          </a:p>
        </p:txBody>
      </p:sp>
      <p:sp>
        <p:nvSpPr>
          <p:cNvPr id="6" name="CuadroTexto 5">
            <a:extLst>
              <a:ext uri="{FF2B5EF4-FFF2-40B4-BE49-F238E27FC236}">
                <a16:creationId xmlns:a16="http://schemas.microsoft.com/office/drawing/2014/main" id="{F07DD487-D9A6-4D08-975A-93F2C61A5A03}"/>
              </a:ext>
            </a:extLst>
          </p:cNvPr>
          <p:cNvSpPr txBox="1"/>
          <p:nvPr/>
        </p:nvSpPr>
        <p:spPr>
          <a:xfrm>
            <a:off x="2373055" y="148448"/>
            <a:ext cx="8804461" cy="584775"/>
          </a:xfrm>
          <a:prstGeom prst="rect">
            <a:avLst/>
          </a:prstGeom>
          <a:noFill/>
        </p:spPr>
        <p:txBody>
          <a:bodyPr wrap="square" lIns="91440" tIns="45720" rIns="91440" bIns="45720" rtlCol="0" anchor="t">
            <a:spAutoFit/>
          </a:bodyPr>
          <a:lstStyle/>
          <a:p>
            <a:r>
              <a:rPr lang="es-ES" sz="1600" dirty="0">
                <a:latin typeface="Ink Free"/>
              </a:rPr>
              <a:t>“ </a:t>
            </a:r>
            <a:r>
              <a:rPr lang="es-ES" sz="1600" i="1" dirty="0">
                <a:latin typeface="Ink Free"/>
              </a:rPr>
              <a:t>¡Que en nuestra cara se vea el reflejo de la paz que debe reinar en nuestro interior.”</a:t>
            </a:r>
            <a:r>
              <a:rPr lang="es-ES" sz="1600" dirty="0">
                <a:latin typeface="Ink Free"/>
              </a:rPr>
              <a:t>( Madre Adela) )</a:t>
            </a:r>
          </a:p>
        </p:txBody>
      </p:sp>
      <p:sp>
        <p:nvSpPr>
          <p:cNvPr id="8" name="Diagrama de flujo: conector 7">
            <a:extLst>
              <a:ext uri="{FF2B5EF4-FFF2-40B4-BE49-F238E27FC236}">
                <a16:creationId xmlns:a16="http://schemas.microsoft.com/office/drawing/2014/main" id="{FB026C32-70BF-456E-9202-CBB3015ACA5F}"/>
              </a:ext>
            </a:extLst>
          </p:cNvPr>
          <p:cNvSpPr/>
          <p:nvPr/>
        </p:nvSpPr>
        <p:spPr>
          <a:xfrm>
            <a:off x="1340757" y="1034054"/>
            <a:ext cx="377371" cy="456885"/>
          </a:xfrm>
          <a:prstGeom prst="flowChartConnector">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9" name="CuadroTexto 8">
            <a:extLst>
              <a:ext uri="{FF2B5EF4-FFF2-40B4-BE49-F238E27FC236}">
                <a16:creationId xmlns:a16="http://schemas.microsoft.com/office/drawing/2014/main" id="{AC9FE957-7C5C-49D4-97A4-EEAC6E7D4D83}"/>
              </a:ext>
            </a:extLst>
          </p:cNvPr>
          <p:cNvSpPr txBox="1"/>
          <p:nvPr/>
        </p:nvSpPr>
        <p:spPr>
          <a:xfrm>
            <a:off x="1558642" y="632142"/>
            <a:ext cx="914400" cy="461665"/>
          </a:xfrm>
          <a:prstGeom prst="rect">
            <a:avLst/>
          </a:prstGeom>
          <a:noFill/>
        </p:spPr>
        <p:txBody>
          <a:bodyPr wrap="square" rtlCol="0">
            <a:spAutoFit/>
          </a:bodyPr>
          <a:lstStyle/>
          <a:p>
            <a:r>
              <a:rPr lang="es-ES" sz="2400" dirty="0">
                <a:solidFill>
                  <a:schemeClr val="bg1"/>
                </a:solidFill>
              </a:rPr>
              <a:t>1</a:t>
            </a:r>
            <a:endParaRPr lang="es-CL" sz="2400" dirty="0">
              <a:solidFill>
                <a:schemeClr val="bg1"/>
              </a:solidFill>
            </a:endParaRPr>
          </a:p>
        </p:txBody>
      </p:sp>
      <p:sp>
        <p:nvSpPr>
          <p:cNvPr id="11" name="CuadroTexto 10">
            <a:extLst>
              <a:ext uri="{FF2B5EF4-FFF2-40B4-BE49-F238E27FC236}">
                <a16:creationId xmlns:a16="http://schemas.microsoft.com/office/drawing/2014/main" id="{B49E5947-6B0E-4387-A8E6-759B149FCEA0}"/>
              </a:ext>
            </a:extLst>
          </p:cNvPr>
          <p:cNvSpPr txBox="1"/>
          <p:nvPr/>
        </p:nvSpPr>
        <p:spPr>
          <a:xfrm>
            <a:off x="2082194" y="517672"/>
            <a:ext cx="9152040" cy="1077218"/>
          </a:xfrm>
          <a:prstGeom prst="rect">
            <a:avLst/>
          </a:prstGeom>
          <a:solidFill>
            <a:schemeClr val="accent4">
              <a:lumMod val="40000"/>
              <a:lumOff val="60000"/>
            </a:schemeClr>
          </a:solidFill>
        </p:spPr>
        <p:txBody>
          <a:bodyPr wrap="square" lIns="91440" tIns="45720" rIns="91440" bIns="45720" anchor="t">
            <a:spAutoFit/>
          </a:bodyPr>
          <a:lstStyle/>
          <a:p>
            <a:r>
              <a:rPr lang="es-ES" sz="1600" dirty="0"/>
              <a:t>Buenos días </a:t>
            </a:r>
            <a:r>
              <a:rPr lang="es-ES" sz="1600" dirty="0">
                <a:ea typeface="+mn-lt"/>
                <a:cs typeface="+mn-lt"/>
              </a:rPr>
              <a:t>.Hemos llegado al ultimo día de Cuaresma  , el </a:t>
            </a:r>
            <a:r>
              <a:rPr lang="es-ES" sz="1600" dirty="0"/>
              <a:t> Miércoles Santo. Este día , es un tiempo de purificación e iluminación para recibir la Pascual, dado que hoy recuerda el día de la traición y la 'última cena' de Jesús con sus apóstoles .Iniciamos este encuentro, </a:t>
            </a:r>
            <a:r>
              <a:rPr lang="es-ES" sz="1600" b="1" dirty="0"/>
              <a:t>en el nombre del padre, del hijo, del Espíritu santo. Amen . </a:t>
            </a:r>
            <a:endParaRPr lang="es-CL" sz="1600" b="1" dirty="0"/>
          </a:p>
        </p:txBody>
      </p:sp>
      <p:sp>
        <p:nvSpPr>
          <p:cNvPr id="12" name="CuadroTexto 11">
            <a:extLst>
              <a:ext uri="{FF2B5EF4-FFF2-40B4-BE49-F238E27FC236}">
                <a16:creationId xmlns:a16="http://schemas.microsoft.com/office/drawing/2014/main" id="{C05FAFEB-C4BE-42D8-8144-8508DBE9F0EC}"/>
              </a:ext>
            </a:extLst>
          </p:cNvPr>
          <p:cNvSpPr txBox="1"/>
          <p:nvPr/>
        </p:nvSpPr>
        <p:spPr>
          <a:xfrm>
            <a:off x="288110" y="1052601"/>
            <a:ext cx="45719" cy="456885"/>
          </a:xfrm>
          <a:prstGeom prst="rect">
            <a:avLst/>
          </a:prstGeom>
          <a:solidFill>
            <a:schemeClr val="accent4"/>
          </a:solidFill>
        </p:spPr>
        <p:txBody>
          <a:bodyPr wrap="square" rtlCol="0">
            <a:spAutoFit/>
          </a:bodyPr>
          <a:lstStyle/>
          <a:p>
            <a:endParaRPr lang="es-CL"/>
          </a:p>
        </p:txBody>
      </p:sp>
      <p:sp>
        <p:nvSpPr>
          <p:cNvPr id="14" name="Rectángulo 13">
            <a:extLst>
              <a:ext uri="{FF2B5EF4-FFF2-40B4-BE49-F238E27FC236}">
                <a16:creationId xmlns:a16="http://schemas.microsoft.com/office/drawing/2014/main" id="{533E4744-8C04-4BF4-A5EE-7BF224D002E0}"/>
              </a:ext>
            </a:extLst>
          </p:cNvPr>
          <p:cNvSpPr/>
          <p:nvPr/>
        </p:nvSpPr>
        <p:spPr>
          <a:xfrm rot="19767115">
            <a:off x="-440485" y="920103"/>
            <a:ext cx="2560158" cy="646331"/>
          </a:xfrm>
          <a:prstGeom prst="rect">
            <a:avLst/>
          </a:prstGeom>
          <a:noFill/>
        </p:spPr>
        <p:txBody>
          <a:bodyPr wrap="square" lIns="91440" tIns="45720" rIns="91440" bIns="45720">
            <a:spAutoFit/>
          </a:bodyPr>
          <a:lstStyle/>
          <a:p>
            <a:pPr algn="ctr"/>
            <a:r>
              <a:rPr lang="es-ES" sz="3600" b="1" cap="none" spc="0" dirty="0">
                <a:ln w="12700">
                  <a:solidFill>
                    <a:schemeClr val="tx2">
                      <a:lumMod val="75000"/>
                    </a:schemeClr>
                  </a:solidFill>
                  <a:prstDash val="solid"/>
                </a:ln>
                <a:solidFill>
                  <a:schemeClr val="accent5">
                    <a:lumMod val="20000"/>
                    <a:lumOff val="80000"/>
                  </a:schemeClr>
                </a:solidFill>
                <a:effectLst>
                  <a:outerShdw dist="38100" dir="2640000" algn="bl" rotWithShape="0">
                    <a:schemeClr val="tx2">
                      <a:lumMod val="75000"/>
                    </a:schemeClr>
                  </a:outerShdw>
                </a:effectLst>
                <a:latin typeface="Ink Free" panose="03080402000500000000" pitchFamily="66" charset="0"/>
              </a:rPr>
              <a:t>Inicio</a:t>
            </a:r>
            <a:endParaRPr lang="es-CL" sz="3600" b="1" cap="none" spc="0" dirty="0">
              <a:ln w="12700">
                <a:solidFill>
                  <a:schemeClr val="tx2">
                    <a:lumMod val="75000"/>
                  </a:schemeClr>
                </a:solidFill>
                <a:prstDash val="solid"/>
              </a:ln>
              <a:solidFill>
                <a:schemeClr val="accent5">
                  <a:lumMod val="20000"/>
                  <a:lumOff val="80000"/>
                </a:schemeClr>
              </a:solidFill>
              <a:effectLst>
                <a:outerShdw dist="38100" dir="2640000" algn="bl" rotWithShape="0">
                  <a:schemeClr val="tx2">
                    <a:lumMod val="75000"/>
                  </a:schemeClr>
                </a:outerShdw>
              </a:effectLst>
              <a:latin typeface="Ink Free" panose="03080402000500000000" pitchFamily="66" charset="0"/>
            </a:endParaRPr>
          </a:p>
        </p:txBody>
      </p:sp>
      <p:sp>
        <p:nvSpPr>
          <p:cNvPr id="20" name="CuadroTexto 19">
            <a:extLst>
              <a:ext uri="{FF2B5EF4-FFF2-40B4-BE49-F238E27FC236}">
                <a16:creationId xmlns:a16="http://schemas.microsoft.com/office/drawing/2014/main" id="{6B1153D3-2A84-4334-9D9A-89B3102CCB62}"/>
              </a:ext>
            </a:extLst>
          </p:cNvPr>
          <p:cNvSpPr txBox="1"/>
          <p:nvPr/>
        </p:nvSpPr>
        <p:spPr>
          <a:xfrm>
            <a:off x="5579466" y="2525548"/>
            <a:ext cx="6532160" cy="2031325"/>
          </a:xfrm>
          <a:prstGeom prst="rect">
            <a:avLst/>
          </a:prstGeom>
          <a:solidFill>
            <a:schemeClr val="accent5">
              <a:lumMod val="20000"/>
              <a:lumOff val="80000"/>
            </a:schemeClr>
          </a:solidFill>
        </p:spPr>
        <p:txBody>
          <a:bodyPr wrap="square" lIns="91440" tIns="45720" rIns="91440" bIns="45720" rtlCol="0" anchor="t">
            <a:spAutoFit/>
          </a:bodyPr>
          <a:lstStyle/>
          <a:p>
            <a:r>
              <a:rPr lang="es-ES" dirty="0">
                <a:cs typeface="Calibri"/>
              </a:rPr>
              <a:t>La Semana Santa es una invitación para caminar muy cerca de Jesús: fijamos nuestra mirada en Él y lo acompañamos en su sufrimiento. Lo dejamos mirarnos y vernos como realmente somos. No tenemos que presentarle un rostro valiente, pero podemos contarle sobre cuándo hemos estado decepcionados/as, abandonados/as, tal vez incluso traicionados/as. Evitemos atascarnos en nuestra propia desgracia viéndolo como Él es, aprendiendo de su corazón</a:t>
            </a:r>
            <a:r>
              <a:rPr lang="es-ES" b="1" dirty="0">
                <a:cs typeface="Calibri"/>
              </a:rPr>
              <a:t>.</a:t>
            </a:r>
          </a:p>
        </p:txBody>
      </p:sp>
      <p:sp>
        <p:nvSpPr>
          <p:cNvPr id="27" name="Diagrama de flujo: conector 26">
            <a:extLst>
              <a:ext uri="{FF2B5EF4-FFF2-40B4-BE49-F238E27FC236}">
                <a16:creationId xmlns:a16="http://schemas.microsoft.com/office/drawing/2014/main" id="{7A9AA435-3ACF-4E87-95E5-33B2A3AC0945}"/>
              </a:ext>
            </a:extLst>
          </p:cNvPr>
          <p:cNvSpPr/>
          <p:nvPr/>
        </p:nvSpPr>
        <p:spPr>
          <a:xfrm>
            <a:off x="67898" y="2837621"/>
            <a:ext cx="457200" cy="457200"/>
          </a:xfrm>
          <a:prstGeom prst="flowChartConnector">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28" name="CuadroTexto 27">
            <a:extLst>
              <a:ext uri="{FF2B5EF4-FFF2-40B4-BE49-F238E27FC236}">
                <a16:creationId xmlns:a16="http://schemas.microsoft.com/office/drawing/2014/main" id="{600D1638-AE93-40ED-9124-858F1B0F1116}"/>
              </a:ext>
            </a:extLst>
          </p:cNvPr>
          <p:cNvSpPr txBox="1"/>
          <p:nvPr/>
        </p:nvSpPr>
        <p:spPr>
          <a:xfrm>
            <a:off x="80374" y="2777004"/>
            <a:ext cx="914400" cy="461665"/>
          </a:xfrm>
          <a:prstGeom prst="rect">
            <a:avLst/>
          </a:prstGeom>
          <a:noFill/>
        </p:spPr>
        <p:txBody>
          <a:bodyPr wrap="square" rtlCol="0">
            <a:spAutoFit/>
          </a:bodyPr>
          <a:lstStyle/>
          <a:p>
            <a:r>
              <a:rPr lang="es-ES" sz="2400">
                <a:solidFill>
                  <a:schemeClr val="bg1"/>
                </a:solidFill>
              </a:rPr>
              <a:t>2</a:t>
            </a:r>
            <a:endParaRPr lang="es-CL" sz="2400">
              <a:solidFill>
                <a:schemeClr val="bg1"/>
              </a:solidFill>
            </a:endParaRPr>
          </a:p>
        </p:txBody>
      </p:sp>
      <p:sp>
        <p:nvSpPr>
          <p:cNvPr id="29" name="CuadroTexto 28">
            <a:extLst>
              <a:ext uri="{FF2B5EF4-FFF2-40B4-BE49-F238E27FC236}">
                <a16:creationId xmlns:a16="http://schemas.microsoft.com/office/drawing/2014/main" id="{1302C2BB-5B47-4C05-B2DD-A81ACF71B409}"/>
              </a:ext>
            </a:extLst>
          </p:cNvPr>
          <p:cNvSpPr txBox="1"/>
          <p:nvPr/>
        </p:nvSpPr>
        <p:spPr>
          <a:xfrm>
            <a:off x="6723875" y="1978010"/>
            <a:ext cx="4210760" cy="523220"/>
          </a:xfrm>
          <a:prstGeom prst="rect">
            <a:avLst/>
          </a:prstGeom>
          <a:solidFill>
            <a:schemeClr val="accent4">
              <a:lumMod val="20000"/>
              <a:lumOff val="80000"/>
            </a:schemeClr>
          </a:solidFill>
          <a:ln>
            <a:solidFill>
              <a:srgbClr val="FFCCCC"/>
            </a:solidFill>
          </a:ln>
        </p:spPr>
        <p:txBody>
          <a:bodyPr wrap="square" rtlCol="0">
            <a:spAutoFit/>
            <a:scene3d>
              <a:camera prst="orthographicFront"/>
              <a:lightRig rig="harsh" dir="t"/>
            </a:scene3d>
            <a:sp3d extrusionH="57150" prstMaterial="matte">
              <a:bevelT w="63500" h="12700" prst="angle"/>
              <a:contourClr>
                <a:schemeClr val="bg1">
                  <a:lumMod val="65000"/>
                </a:schemeClr>
              </a:contourClr>
            </a:sp3d>
          </a:bodyPr>
          <a:lstStyle/>
          <a:p>
            <a:r>
              <a:rPr lang="es-ES" sz="2800" b="1">
                <a:ln w="12700">
                  <a:solidFill>
                    <a:schemeClr val="accent5"/>
                  </a:solidFill>
                  <a:prstDash val="solid"/>
                </a:ln>
                <a:pattFill prst="ltDnDiag">
                  <a:fgClr>
                    <a:schemeClr val="accent5">
                      <a:lumMod val="60000"/>
                      <a:lumOff val="40000"/>
                    </a:schemeClr>
                  </a:fgClr>
                  <a:bgClr>
                    <a:schemeClr val="bg1"/>
                  </a:bgClr>
                </a:pattFill>
              </a:rPr>
              <a:t>     Reflexionemos </a:t>
            </a:r>
            <a:endParaRPr lang="es-CL" sz="2800" b="1">
              <a:ln w="12700">
                <a:solidFill>
                  <a:schemeClr val="accent5"/>
                </a:solidFill>
                <a:prstDash val="solid"/>
              </a:ln>
              <a:pattFill prst="ltDnDiag">
                <a:fgClr>
                  <a:schemeClr val="accent5">
                    <a:lumMod val="60000"/>
                    <a:lumOff val="40000"/>
                  </a:schemeClr>
                </a:fgClr>
                <a:bgClr>
                  <a:schemeClr val="bg1"/>
                </a:bgClr>
              </a:pattFill>
            </a:endParaRPr>
          </a:p>
        </p:txBody>
      </p:sp>
      <p:sp>
        <p:nvSpPr>
          <p:cNvPr id="30" name="CuadroTexto 29">
            <a:extLst>
              <a:ext uri="{FF2B5EF4-FFF2-40B4-BE49-F238E27FC236}">
                <a16:creationId xmlns:a16="http://schemas.microsoft.com/office/drawing/2014/main" id="{5E734C08-539C-46F9-B45E-CB5769FACF54}"/>
              </a:ext>
            </a:extLst>
          </p:cNvPr>
          <p:cNvSpPr txBox="1"/>
          <p:nvPr/>
        </p:nvSpPr>
        <p:spPr>
          <a:xfrm>
            <a:off x="512102" y="1917069"/>
            <a:ext cx="4792984" cy="3593766"/>
          </a:xfrm>
          <a:prstGeom prst="rect">
            <a:avLst/>
          </a:prstGeom>
          <a:solidFill>
            <a:schemeClr val="accent2">
              <a:lumMod val="40000"/>
              <a:lumOff val="60000"/>
            </a:schemeClr>
          </a:solidFill>
        </p:spPr>
        <p:txBody>
          <a:bodyPr wrap="square" rtlCol="0">
            <a:spAutoFit/>
          </a:bodyPr>
          <a:lstStyle/>
          <a:p>
            <a:endParaRPr lang="es-ES" dirty="0"/>
          </a:p>
        </p:txBody>
      </p:sp>
      <p:sp>
        <p:nvSpPr>
          <p:cNvPr id="31" name="Rectángulo 30">
            <a:extLst>
              <a:ext uri="{FF2B5EF4-FFF2-40B4-BE49-F238E27FC236}">
                <a16:creationId xmlns:a16="http://schemas.microsoft.com/office/drawing/2014/main" id="{1EB343CD-D50B-4158-B82C-D5DE01FB2B15}"/>
              </a:ext>
            </a:extLst>
          </p:cNvPr>
          <p:cNvSpPr/>
          <p:nvPr/>
        </p:nvSpPr>
        <p:spPr>
          <a:xfrm>
            <a:off x="5783171" y="4567727"/>
            <a:ext cx="1902929" cy="294073"/>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35" name="CuadroTexto 34">
            <a:extLst>
              <a:ext uri="{FF2B5EF4-FFF2-40B4-BE49-F238E27FC236}">
                <a16:creationId xmlns:a16="http://schemas.microsoft.com/office/drawing/2014/main" id="{95281FA1-5D49-43E8-B8C3-3D8416CE1DD1}"/>
              </a:ext>
            </a:extLst>
          </p:cNvPr>
          <p:cNvSpPr txBox="1"/>
          <p:nvPr/>
        </p:nvSpPr>
        <p:spPr>
          <a:xfrm>
            <a:off x="5931578" y="4520403"/>
            <a:ext cx="2336704" cy="369332"/>
          </a:xfrm>
          <a:prstGeom prst="rect">
            <a:avLst/>
          </a:prstGeom>
          <a:noFill/>
        </p:spPr>
        <p:txBody>
          <a:bodyPr wrap="square" lIns="91440" tIns="45720" rIns="91440" bIns="45720" rtlCol="0" anchor="t">
            <a:spAutoFit/>
          </a:bodyPr>
          <a:lstStyle/>
          <a:p>
            <a:r>
              <a:rPr lang="es-ES" b="1" dirty="0">
                <a:cs typeface="Calibri"/>
              </a:rPr>
              <a:t>Peticiones </a:t>
            </a:r>
          </a:p>
        </p:txBody>
      </p:sp>
      <p:sp>
        <p:nvSpPr>
          <p:cNvPr id="40" name="Diagrama de flujo: conector 39">
            <a:extLst>
              <a:ext uri="{FF2B5EF4-FFF2-40B4-BE49-F238E27FC236}">
                <a16:creationId xmlns:a16="http://schemas.microsoft.com/office/drawing/2014/main" id="{5B7A310F-1177-4C14-9D4B-94C2C8CDFD9F}"/>
              </a:ext>
            </a:extLst>
          </p:cNvPr>
          <p:cNvSpPr/>
          <p:nvPr/>
        </p:nvSpPr>
        <p:spPr>
          <a:xfrm>
            <a:off x="6096000" y="2081175"/>
            <a:ext cx="457200" cy="457200"/>
          </a:xfrm>
          <a:prstGeom prst="flowChartConnector">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42" name="CuadroTexto 41">
            <a:extLst>
              <a:ext uri="{FF2B5EF4-FFF2-40B4-BE49-F238E27FC236}">
                <a16:creationId xmlns:a16="http://schemas.microsoft.com/office/drawing/2014/main" id="{C52E882C-5FF3-428C-B0BB-B8D06E8C4591}"/>
              </a:ext>
            </a:extLst>
          </p:cNvPr>
          <p:cNvSpPr txBox="1"/>
          <p:nvPr/>
        </p:nvSpPr>
        <p:spPr>
          <a:xfrm>
            <a:off x="6201014" y="2063794"/>
            <a:ext cx="914400" cy="461665"/>
          </a:xfrm>
          <a:prstGeom prst="rect">
            <a:avLst/>
          </a:prstGeom>
          <a:noFill/>
        </p:spPr>
        <p:txBody>
          <a:bodyPr wrap="square" rtlCol="0">
            <a:spAutoFit/>
          </a:bodyPr>
          <a:lstStyle/>
          <a:p>
            <a:r>
              <a:rPr lang="es-ES" sz="2400" dirty="0">
                <a:solidFill>
                  <a:schemeClr val="bg1"/>
                </a:solidFill>
              </a:rPr>
              <a:t>3</a:t>
            </a:r>
            <a:endParaRPr lang="es-CL" sz="2400" dirty="0">
              <a:solidFill>
                <a:schemeClr val="bg1"/>
              </a:solidFill>
            </a:endParaRPr>
          </a:p>
        </p:txBody>
      </p:sp>
      <p:sp>
        <p:nvSpPr>
          <p:cNvPr id="43" name="Rectángulo 42">
            <a:extLst>
              <a:ext uri="{FF2B5EF4-FFF2-40B4-BE49-F238E27FC236}">
                <a16:creationId xmlns:a16="http://schemas.microsoft.com/office/drawing/2014/main" id="{3051DA1A-790B-4BBD-8FD1-69B12377468E}"/>
              </a:ext>
            </a:extLst>
          </p:cNvPr>
          <p:cNvSpPr/>
          <p:nvPr/>
        </p:nvSpPr>
        <p:spPr>
          <a:xfrm>
            <a:off x="80375" y="5554336"/>
            <a:ext cx="12058168" cy="787854"/>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es-ES">
              <a:cs typeface="Calibri"/>
            </a:endParaRPr>
          </a:p>
        </p:txBody>
      </p:sp>
      <p:sp>
        <p:nvSpPr>
          <p:cNvPr id="44" name="CuadroTexto 43">
            <a:extLst>
              <a:ext uri="{FF2B5EF4-FFF2-40B4-BE49-F238E27FC236}">
                <a16:creationId xmlns:a16="http://schemas.microsoft.com/office/drawing/2014/main" id="{F8FCA5B8-ACC0-477B-BF55-5667C0BE099A}"/>
              </a:ext>
            </a:extLst>
          </p:cNvPr>
          <p:cNvSpPr txBox="1"/>
          <p:nvPr/>
        </p:nvSpPr>
        <p:spPr>
          <a:xfrm>
            <a:off x="210029" y="5484183"/>
            <a:ext cx="11981971" cy="923330"/>
          </a:xfrm>
          <a:prstGeom prst="rect">
            <a:avLst/>
          </a:prstGeom>
          <a:noFill/>
        </p:spPr>
        <p:txBody>
          <a:bodyPr wrap="square" rtlCol="0">
            <a:spAutoFit/>
          </a:bodyPr>
          <a:lstStyle/>
          <a:p>
            <a:r>
              <a:rPr lang="es-ES" dirty="0"/>
              <a:t>Jesús, ayúdame a ver como tú no condenas. A cada uno /a nos invitas a reconocer la verdad de nuestro discipulado. Nos invitas a seguirte voluntariamente, libremente, perdonados/as</a:t>
            </a:r>
            <a:r>
              <a:rPr lang="es-ES" b="1" dirty="0"/>
              <a:t>.</a:t>
            </a:r>
          </a:p>
          <a:p>
            <a:r>
              <a:rPr lang="es-ES" b="1" dirty="0"/>
              <a:t>El Padre, el Hijo y el Espíritu Santo, sean glorificados en todas partes por la Inmaculada Virgen María. Amén </a:t>
            </a:r>
            <a:r>
              <a:rPr lang="es-ES" dirty="0"/>
              <a:t>..</a:t>
            </a:r>
            <a:endParaRPr lang="es-CL" dirty="0"/>
          </a:p>
        </p:txBody>
      </p:sp>
      <p:sp>
        <p:nvSpPr>
          <p:cNvPr id="45" name="Diagrama de flujo: conector 44">
            <a:extLst>
              <a:ext uri="{FF2B5EF4-FFF2-40B4-BE49-F238E27FC236}">
                <a16:creationId xmlns:a16="http://schemas.microsoft.com/office/drawing/2014/main" id="{AC440CA7-A62E-4C03-AC07-178B693FA76E}"/>
              </a:ext>
            </a:extLst>
          </p:cNvPr>
          <p:cNvSpPr/>
          <p:nvPr/>
        </p:nvSpPr>
        <p:spPr>
          <a:xfrm>
            <a:off x="8511366" y="4642922"/>
            <a:ext cx="457200" cy="479044"/>
          </a:xfrm>
          <a:prstGeom prst="flowChartConnector">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46" name="CuadroTexto 45">
            <a:extLst>
              <a:ext uri="{FF2B5EF4-FFF2-40B4-BE49-F238E27FC236}">
                <a16:creationId xmlns:a16="http://schemas.microsoft.com/office/drawing/2014/main" id="{6A76CE2E-631E-442B-9237-858C4FE83828}"/>
              </a:ext>
            </a:extLst>
          </p:cNvPr>
          <p:cNvSpPr txBox="1"/>
          <p:nvPr/>
        </p:nvSpPr>
        <p:spPr>
          <a:xfrm>
            <a:off x="8612985" y="4725811"/>
            <a:ext cx="914400" cy="461665"/>
          </a:xfrm>
          <a:prstGeom prst="rect">
            <a:avLst/>
          </a:prstGeom>
          <a:noFill/>
        </p:spPr>
        <p:txBody>
          <a:bodyPr wrap="square" rtlCol="0">
            <a:spAutoFit/>
          </a:bodyPr>
          <a:lstStyle/>
          <a:p>
            <a:r>
              <a:rPr lang="es-ES" sz="2400" dirty="0">
                <a:solidFill>
                  <a:schemeClr val="bg1"/>
                </a:solidFill>
              </a:rPr>
              <a:t>5</a:t>
            </a:r>
            <a:endParaRPr lang="es-CL" sz="2400" dirty="0">
              <a:solidFill>
                <a:schemeClr val="bg1"/>
              </a:solidFill>
            </a:endParaRPr>
          </a:p>
        </p:txBody>
      </p:sp>
      <p:sp>
        <p:nvSpPr>
          <p:cNvPr id="50" name="CuadroTexto 49">
            <a:extLst>
              <a:ext uri="{FF2B5EF4-FFF2-40B4-BE49-F238E27FC236}">
                <a16:creationId xmlns:a16="http://schemas.microsoft.com/office/drawing/2014/main" id="{0FA61C4F-B6B0-4570-AAD0-83A57AD3526E}"/>
              </a:ext>
            </a:extLst>
          </p:cNvPr>
          <p:cNvSpPr txBox="1"/>
          <p:nvPr/>
        </p:nvSpPr>
        <p:spPr>
          <a:xfrm>
            <a:off x="6723875" y="5012649"/>
            <a:ext cx="1953205" cy="523220"/>
          </a:xfrm>
          <a:prstGeom prst="rect">
            <a:avLst/>
          </a:prstGeom>
          <a:noFill/>
        </p:spPr>
        <p:txBody>
          <a:bodyPr wrap="square" rtlCol="0">
            <a:spAutoFit/>
          </a:bodyPr>
          <a:lstStyle/>
          <a:p>
            <a:pPr algn="ctr"/>
            <a:r>
              <a:rPr lang="es-ES" sz="2800" b="1">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Bendición </a:t>
            </a:r>
            <a:endParaRPr lang="es-CL" sz="2800" b="1" cap="none" spc="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p:txBody>
      </p:sp>
      <p:sp>
        <p:nvSpPr>
          <p:cNvPr id="51" name="Diagrama de flujo: conector 50">
            <a:extLst>
              <a:ext uri="{FF2B5EF4-FFF2-40B4-BE49-F238E27FC236}">
                <a16:creationId xmlns:a16="http://schemas.microsoft.com/office/drawing/2014/main" id="{34CC49C5-552F-4375-8CF8-4350E2864922}"/>
              </a:ext>
            </a:extLst>
          </p:cNvPr>
          <p:cNvSpPr/>
          <p:nvPr/>
        </p:nvSpPr>
        <p:spPr>
          <a:xfrm>
            <a:off x="5372760" y="4622383"/>
            <a:ext cx="457199" cy="426697"/>
          </a:xfrm>
          <a:prstGeom prst="flowChartConnector">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a:t>4</a:t>
            </a:r>
            <a:endParaRPr lang="es-CL"/>
          </a:p>
        </p:txBody>
      </p:sp>
      <p:sp>
        <p:nvSpPr>
          <p:cNvPr id="2" name="CuadroTexto 1">
            <a:extLst>
              <a:ext uri="{FF2B5EF4-FFF2-40B4-BE49-F238E27FC236}">
                <a16:creationId xmlns:a16="http://schemas.microsoft.com/office/drawing/2014/main" id="{CDF442F8-F588-2AA6-2881-5114F6365F07}"/>
              </a:ext>
            </a:extLst>
          </p:cNvPr>
          <p:cNvSpPr txBox="1"/>
          <p:nvPr/>
        </p:nvSpPr>
        <p:spPr>
          <a:xfrm>
            <a:off x="11498309" y="792349"/>
            <a:ext cx="811161" cy="92177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s-ES"/>
          </a:p>
        </p:txBody>
      </p:sp>
      <p:sp>
        <p:nvSpPr>
          <p:cNvPr id="21" name="CuadroTexto 20">
            <a:extLst>
              <a:ext uri="{FF2B5EF4-FFF2-40B4-BE49-F238E27FC236}">
                <a16:creationId xmlns:a16="http://schemas.microsoft.com/office/drawing/2014/main" id="{7C26667E-DE85-9C0C-D065-02178E1E06EB}"/>
              </a:ext>
            </a:extLst>
          </p:cNvPr>
          <p:cNvSpPr txBox="1"/>
          <p:nvPr/>
        </p:nvSpPr>
        <p:spPr>
          <a:xfrm>
            <a:off x="9063629" y="4687243"/>
            <a:ext cx="3052704" cy="461665"/>
          </a:xfrm>
          <a:prstGeom prst="rect">
            <a:avLst/>
          </a:prstGeom>
          <a:solidFill>
            <a:srgbClr val="00B050"/>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s-ES" sz="2400">
                <a:cs typeface="Calibri"/>
              </a:rPr>
              <a:t>Creo en dios Padre ...</a:t>
            </a:r>
            <a:endParaRPr lang="es-ES" sz="2400"/>
          </a:p>
        </p:txBody>
      </p:sp>
      <p:pic>
        <p:nvPicPr>
          <p:cNvPr id="10" name="Imagen 9">
            <a:extLst>
              <a:ext uri="{FF2B5EF4-FFF2-40B4-BE49-F238E27FC236}">
                <a16:creationId xmlns:a16="http://schemas.microsoft.com/office/drawing/2014/main" id="{B2513306-A146-40C0-94CB-F2075D841ADE}"/>
              </a:ext>
            </a:extLst>
          </p:cNvPr>
          <p:cNvPicPr>
            <a:picLocks noChangeAspect="1"/>
          </p:cNvPicPr>
          <p:nvPr/>
        </p:nvPicPr>
        <p:blipFill>
          <a:blip r:embed="rId2"/>
          <a:stretch>
            <a:fillRect/>
          </a:stretch>
        </p:blipFill>
        <p:spPr>
          <a:xfrm>
            <a:off x="722162" y="2214323"/>
            <a:ext cx="4385860" cy="2568409"/>
          </a:xfrm>
          <a:prstGeom prst="rect">
            <a:avLst/>
          </a:prstGeom>
        </p:spPr>
      </p:pic>
      <p:sp>
        <p:nvSpPr>
          <p:cNvPr id="13" name="Flecha: a la derecha con muesca 12">
            <a:extLst>
              <a:ext uri="{FF2B5EF4-FFF2-40B4-BE49-F238E27FC236}">
                <a16:creationId xmlns:a16="http://schemas.microsoft.com/office/drawing/2014/main" id="{EC957E67-0756-4B5B-86C2-D9DE07262639}"/>
              </a:ext>
            </a:extLst>
          </p:cNvPr>
          <p:cNvSpPr/>
          <p:nvPr/>
        </p:nvSpPr>
        <p:spPr>
          <a:xfrm>
            <a:off x="1340757" y="1771275"/>
            <a:ext cx="2250582" cy="492605"/>
          </a:xfrm>
          <a:prstGeom prst="notchedRightArrow">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15" name="CuadroTexto 14">
            <a:extLst>
              <a:ext uri="{FF2B5EF4-FFF2-40B4-BE49-F238E27FC236}">
                <a16:creationId xmlns:a16="http://schemas.microsoft.com/office/drawing/2014/main" id="{7B5DB5F8-8F48-4C31-AF38-354DB67F70F7}"/>
              </a:ext>
            </a:extLst>
          </p:cNvPr>
          <p:cNvSpPr txBox="1"/>
          <p:nvPr/>
        </p:nvSpPr>
        <p:spPr>
          <a:xfrm>
            <a:off x="1417024" y="1846538"/>
            <a:ext cx="2213224" cy="369332"/>
          </a:xfrm>
          <a:prstGeom prst="rect">
            <a:avLst/>
          </a:prstGeom>
          <a:noFill/>
        </p:spPr>
        <p:txBody>
          <a:bodyPr wrap="square" rtlCol="0">
            <a:spAutoFit/>
          </a:bodyPr>
          <a:lstStyle/>
          <a:p>
            <a:r>
              <a:rPr lang="es-ES" dirty="0"/>
              <a:t>Mateo 26 , 14-25</a:t>
            </a:r>
            <a:endParaRPr lang="es-CL" dirty="0"/>
          </a:p>
        </p:txBody>
      </p:sp>
      <p:sp>
        <p:nvSpPr>
          <p:cNvPr id="17" name="CuadroTexto 16">
            <a:extLst>
              <a:ext uri="{FF2B5EF4-FFF2-40B4-BE49-F238E27FC236}">
                <a16:creationId xmlns:a16="http://schemas.microsoft.com/office/drawing/2014/main" id="{B52B0D3F-4660-476E-9610-E5581A9DFC47}"/>
              </a:ext>
            </a:extLst>
          </p:cNvPr>
          <p:cNvSpPr txBox="1"/>
          <p:nvPr/>
        </p:nvSpPr>
        <p:spPr>
          <a:xfrm>
            <a:off x="839594" y="4922869"/>
            <a:ext cx="2658980" cy="369332"/>
          </a:xfrm>
          <a:prstGeom prst="rect">
            <a:avLst/>
          </a:prstGeom>
          <a:noFill/>
        </p:spPr>
        <p:txBody>
          <a:bodyPr wrap="square" rtlCol="0">
            <a:spAutoFit/>
          </a:bodyPr>
          <a:lstStyle/>
          <a:p>
            <a:r>
              <a:rPr lang="es-ES" b="1" dirty="0"/>
              <a:t>Palabra de Dios </a:t>
            </a:r>
            <a:endParaRPr lang="es-CL" b="1" dirty="0"/>
          </a:p>
        </p:txBody>
      </p:sp>
      <p:pic>
        <p:nvPicPr>
          <p:cNvPr id="18" name="Imagen 17">
            <a:extLst>
              <a:ext uri="{FF2B5EF4-FFF2-40B4-BE49-F238E27FC236}">
                <a16:creationId xmlns:a16="http://schemas.microsoft.com/office/drawing/2014/main" id="{C4786E9C-1BDE-40E9-BB83-47137638D0C7}"/>
              </a:ext>
            </a:extLst>
          </p:cNvPr>
          <p:cNvPicPr>
            <a:picLocks noChangeAspect="1"/>
          </p:cNvPicPr>
          <p:nvPr/>
        </p:nvPicPr>
        <p:blipFill>
          <a:blip r:embed="rId3"/>
          <a:stretch>
            <a:fillRect/>
          </a:stretch>
        </p:blipFill>
        <p:spPr>
          <a:xfrm>
            <a:off x="11177516" y="12783"/>
            <a:ext cx="951058" cy="926672"/>
          </a:xfrm>
          <a:prstGeom prst="rect">
            <a:avLst/>
          </a:prstGeom>
        </p:spPr>
      </p:pic>
    </p:spTree>
    <p:extLst>
      <p:ext uri="{BB962C8B-B14F-4D97-AF65-F5344CB8AC3E}">
        <p14:creationId xmlns:p14="http://schemas.microsoft.com/office/powerpoint/2010/main" val="2403012052"/>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581</TotalTime>
  <Words>738</Words>
  <Application>Microsoft Office PowerPoint</Application>
  <PresentationFormat>Panorámica</PresentationFormat>
  <Paragraphs>82</Paragraphs>
  <Slides>4</Slides>
  <Notes>0</Notes>
  <HiddenSlides>0</HiddenSlides>
  <MMClips>0</MMClips>
  <ScaleCrop>false</ScaleCrop>
  <HeadingPairs>
    <vt:vector size="6" baseType="variant">
      <vt:variant>
        <vt:lpstr>Fuentes usadas</vt:lpstr>
      </vt:variant>
      <vt:variant>
        <vt:i4>10</vt:i4>
      </vt:variant>
      <vt:variant>
        <vt:lpstr>Tema</vt:lpstr>
      </vt:variant>
      <vt:variant>
        <vt:i4>1</vt:i4>
      </vt:variant>
      <vt:variant>
        <vt:lpstr>Títulos de diapositiva</vt:lpstr>
      </vt:variant>
      <vt:variant>
        <vt:i4>4</vt:i4>
      </vt:variant>
    </vt:vector>
  </HeadingPairs>
  <TitlesOfParts>
    <vt:vector size="15" baseType="lpstr">
      <vt:lpstr>Arial</vt:lpstr>
      <vt:lpstr>Calibri</vt:lpstr>
      <vt:lpstr>Calibri Light</vt:lpstr>
      <vt:lpstr>Forte</vt:lpstr>
      <vt:lpstr>Ink Free</vt:lpstr>
      <vt:lpstr>Inter</vt:lpstr>
      <vt:lpstr>Rage Italic</vt:lpstr>
      <vt:lpstr>Roboto</vt:lpstr>
      <vt:lpstr>Times New Roman</vt:lpstr>
      <vt:lpstr>Ubuntu</vt:lpstr>
      <vt:lpstr>Tema de Office</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Alicia Del Carmen Ávalo González</dc:creator>
  <cp:lastModifiedBy>erasmo cordero</cp:lastModifiedBy>
  <cp:revision>6</cp:revision>
  <dcterms:created xsi:type="dcterms:W3CDTF">2023-02-27T10:08:21Z</dcterms:created>
  <dcterms:modified xsi:type="dcterms:W3CDTF">2023-04-03T02:02:52Z</dcterms:modified>
</cp:coreProperties>
</file>