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3" r:id="rId5"/>
    <p:sldId id="264" r:id="rId6"/>
    <p:sldId id="265"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C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A6988-9EF0-4CA3-904A-9D5C2D7E24BD}" v="4562" dt="2023-03-25T08:21:26.033"/>
    <p1510:client id="{DA1575BA-97F1-7D16-7189-C8E67BC2F380}" v="1" dt="2023-03-25T08:33:42.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A90FD-2E58-4BCE-803B-2969B8C94F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464DA41-30E3-468F-A2C9-B92A4B151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DD4E3CF-C323-45BB-A814-3F82DA4DC0D8}"/>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30DC5773-9B34-48A9-BDD8-7121B51D50B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972CCD-DD4A-47B9-B38F-DDF824A56467}"/>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53061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33446-9C1E-4FDD-98D4-33CB6A1838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DADB8AD-E60A-47CC-B49B-C01A6B0618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DD3DB97-CA86-45A9-9E02-01DEAA26DE1C}"/>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D70387F8-EC85-4F5E-85C1-26631A63A0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A938830-E179-4060-A1A9-4618F72F4272}"/>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382654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DE8535-E9E1-49EF-B87A-ABA6924F73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E550C1E-112E-4C11-AE38-6447067F03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CEB7951-2ADA-4957-9885-CCEB579C5659}"/>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BF7F1E5A-6D6D-492A-A5BE-3AAE883672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03EE53F-1657-47E2-B809-33ADD44FA182}"/>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54462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BC5B5-4F59-432D-A5FD-366CC1643B5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7EDD17E-42E7-4014-AD3B-36BA6C3754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A438929-48EB-4869-8C65-4E37D8A582D3}"/>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A8E0609E-04C9-438E-9D7A-AB8DA48B048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7419559-CBB7-4ECD-B034-E873DD85420F}"/>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307586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5B7B2-96A9-4D9B-A0E6-66C05EF33A0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B9027B2-EEB8-4460-B83C-9957D8D33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7AA2D-9699-406A-B45B-68CD87FA85F6}"/>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60513304-2EE4-4D29-B09F-A48A41617AD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D0EB614-D63C-4EE8-98A2-0BACC3F09442}"/>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184569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CD51D-36C5-408A-9C73-88D0C76644E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1CDE36D-C4F2-4769-958F-A5148A7951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65017B3-39CF-4B04-B668-6704390165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9AF3807-4CF1-4EFF-B51F-AAA78D4A2421}"/>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6" name="Marcador de pie de página 5">
            <a:extLst>
              <a:ext uri="{FF2B5EF4-FFF2-40B4-BE49-F238E27FC236}">
                <a16:creationId xmlns:a16="http://schemas.microsoft.com/office/drawing/2014/main" id="{FF2ED88C-545F-4F8A-AF0C-C4443BA5F01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96C8B9F-2775-47E3-902B-87243AEE2931}"/>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64855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0FADA-7B54-478E-B968-9FECCD99990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C37521-DAB4-4566-A4B4-3843F2761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4136AA-894C-4632-928A-D89AF5A577F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C540F25-B2CC-4578-9983-A0A28961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409314-CBAD-469E-A068-674E62922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E38283B-02CF-4C97-A812-232704ECC8CA}"/>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8" name="Marcador de pie de página 7">
            <a:extLst>
              <a:ext uri="{FF2B5EF4-FFF2-40B4-BE49-F238E27FC236}">
                <a16:creationId xmlns:a16="http://schemas.microsoft.com/office/drawing/2014/main" id="{A1976E16-F6D1-42A6-B204-07C2D5C9EE7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53EEBFA-7E4F-4DDA-A0BF-D7C55F863581}"/>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28850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B1E45-ECB0-47F1-B1CA-B3E7474995A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FAEFDA7-D2E8-42C5-B3FB-C624D21DF148}"/>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4" name="Marcador de pie de página 3">
            <a:extLst>
              <a:ext uri="{FF2B5EF4-FFF2-40B4-BE49-F238E27FC236}">
                <a16:creationId xmlns:a16="http://schemas.microsoft.com/office/drawing/2014/main" id="{713CB8DE-5C35-4EE0-80A2-AE495DE660C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9BBB365-B430-4DDA-9BB1-3B4A81C3B8B4}"/>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278526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07D238-49CA-4FC6-846A-D76642FF8567}"/>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3" name="Marcador de pie de página 2">
            <a:extLst>
              <a:ext uri="{FF2B5EF4-FFF2-40B4-BE49-F238E27FC236}">
                <a16:creationId xmlns:a16="http://schemas.microsoft.com/office/drawing/2014/main" id="{D30DDB22-A76D-4A91-9095-91D2655E0CB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EAE7AB9-A52A-4E43-A498-2421C522AA2E}"/>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409994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3108A-2EC0-4F36-A585-AC0CEA3ED6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0F20ECF-02D3-4596-8147-F2CF6A02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B1B9549-86FC-43E6-9097-8F3644AFD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D37672-11EE-4F25-B966-4AC524F610A0}"/>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6" name="Marcador de pie de página 5">
            <a:extLst>
              <a:ext uri="{FF2B5EF4-FFF2-40B4-BE49-F238E27FC236}">
                <a16:creationId xmlns:a16="http://schemas.microsoft.com/office/drawing/2014/main" id="{6BFFD09D-5B74-477B-8917-E74FA27FABE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FD7D159-AD4D-4985-A5A2-8F2F6DF4D623}"/>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343165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B5BE04-929B-4987-A67F-7E3D3CE77F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A29725A-2C69-43E3-A875-A0A643D98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7316440-C597-485E-A6C4-0DBE575A2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B03FAA-7828-4471-BDF7-F14BE65EB4AD}"/>
              </a:ext>
            </a:extLst>
          </p:cNvPr>
          <p:cNvSpPr>
            <a:spLocks noGrp="1"/>
          </p:cNvSpPr>
          <p:nvPr>
            <p:ph type="dt" sz="half" idx="10"/>
          </p:nvPr>
        </p:nvSpPr>
        <p:spPr/>
        <p:txBody>
          <a:bodyPr/>
          <a:lstStyle/>
          <a:p>
            <a:fld id="{C0777F48-E6DB-418C-AC01-A35A583C0619}" type="datetimeFigureOut">
              <a:rPr lang="es-CL" smtClean="0"/>
              <a:t>26-03-2023</a:t>
            </a:fld>
            <a:endParaRPr lang="es-CL"/>
          </a:p>
        </p:txBody>
      </p:sp>
      <p:sp>
        <p:nvSpPr>
          <p:cNvPr id="6" name="Marcador de pie de página 5">
            <a:extLst>
              <a:ext uri="{FF2B5EF4-FFF2-40B4-BE49-F238E27FC236}">
                <a16:creationId xmlns:a16="http://schemas.microsoft.com/office/drawing/2014/main" id="{AF3FDED1-BFFC-42F0-9109-EC366967FD6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2138DE8-C68B-4D0C-BFB0-540D17A07FEF}"/>
              </a:ext>
            </a:extLst>
          </p:cNvPr>
          <p:cNvSpPr>
            <a:spLocks noGrp="1"/>
          </p:cNvSpPr>
          <p:nvPr>
            <p:ph type="sldNum" sz="quarter" idx="12"/>
          </p:nvPr>
        </p:nvSpPr>
        <p:spPr/>
        <p:txBody>
          <a:bodyPr/>
          <a:lstStyle/>
          <a:p>
            <a:fld id="{D268CD8F-4E22-4A4F-8F95-85810A99D3E9}" type="slidenum">
              <a:rPr lang="es-CL" smtClean="0"/>
              <a:t>‹#›</a:t>
            </a:fld>
            <a:endParaRPr lang="es-CL"/>
          </a:p>
        </p:txBody>
      </p:sp>
    </p:spTree>
    <p:extLst>
      <p:ext uri="{BB962C8B-B14F-4D97-AF65-F5344CB8AC3E}">
        <p14:creationId xmlns:p14="http://schemas.microsoft.com/office/powerpoint/2010/main" val="35590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32DC3-5EDC-4ADB-833C-BEB536544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B9BF4A5-CAFC-415F-8A0D-9C91FFAEE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68E6EDE-32BC-4581-9015-0425329CC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77F48-E6DB-418C-AC01-A35A583C0619}" type="datetimeFigureOut">
              <a:rPr lang="es-CL" smtClean="0"/>
              <a:t>26-03-2023</a:t>
            </a:fld>
            <a:endParaRPr lang="es-CL"/>
          </a:p>
        </p:txBody>
      </p:sp>
      <p:sp>
        <p:nvSpPr>
          <p:cNvPr id="5" name="Marcador de pie de página 4">
            <a:extLst>
              <a:ext uri="{FF2B5EF4-FFF2-40B4-BE49-F238E27FC236}">
                <a16:creationId xmlns:a16="http://schemas.microsoft.com/office/drawing/2014/main" id="{A5091F99-B90E-4030-B653-4B91CD2477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9410184-4CA0-46AA-ADD9-7E5F7D7E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8CD8F-4E22-4A4F-8F95-85810A99D3E9}" type="slidenum">
              <a:rPr lang="es-CL" smtClean="0"/>
              <a:t>‹#›</a:t>
            </a:fld>
            <a:endParaRPr lang="es-CL"/>
          </a:p>
        </p:txBody>
      </p:sp>
    </p:spTree>
    <p:extLst>
      <p:ext uri="{BB962C8B-B14F-4D97-AF65-F5344CB8AC3E}">
        <p14:creationId xmlns:p14="http://schemas.microsoft.com/office/powerpoint/2010/main" val="1338757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FNb9ZrhMbFE?feature=oembed" TargetMode="Externa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Triángulo rectángulo 7">
            <a:extLst>
              <a:ext uri="{FF2B5EF4-FFF2-40B4-BE49-F238E27FC236}">
                <a16:creationId xmlns:a16="http://schemas.microsoft.com/office/drawing/2014/main" id="{09112543-34D8-43C8-9CAA-2F9A80877FE5}"/>
              </a:ext>
            </a:extLst>
          </p:cNvPr>
          <p:cNvSpPr/>
          <p:nvPr/>
        </p:nvSpPr>
        <p:spPr>
          <a:xfrm rot="10800000">
            <a:off x="10958285" y="0"/>
            <a:ext cx="1233714" cy="1175657"/>
          </a:xfrm>
          <a:prstGeom prst="r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a:extLst>
              <a:ext uri="{FF2B5EF4-FFF2-40B4-BE49-F238E27FC236}">
                <a16:creationId xmlns:a16="http://schemas.microsoft.com/office/drawing/2014/main" id="{33F9E693-2E84-4274-BB02-83ECAC7228EB}"/>
              </a:ext>
            </a:extLst>
          </p:cNvPr>
          <p:cNvPicPr>
            <a:picLocks noChangeAspect="1"/>
          </p:cNvPicPr>
          <p:nvPr/>
        </p:nvPicPr>
        <p:blipFill>
          <a:blip r:embed="rId2"/>
          <a:stretch>
            <a:fillRect/>
          </a:stretch>
        </p:blipFill>
        <p:spPr>
          <a:xfrm rot="16200000">
            <a:off x="-27433" y="27435"/>
            <a:ext cx="1255885" cy="1201016"/>
          </a:xfrm>
          <a:prstGeom prst="rect">
            <a:avLst/>
          </a:prstGeom>
        </p:spPr>
      </p:pic>
      <p:sp>
        <p:nvSpPr>
          <p:cNvPr id="16" name="Rectángulo: esquina doblada 15">
            <a:extLst>
              <a:ext uri="{FF2B5EF4-FFF2-40B4-BE49-F238E27FC236}">
                <a16:creationId xmlns:a16="http://schemas.microsoft.com/office/drawing/2014/main" id="{6FB6AF54-E14D-4840-91BD-17F2994B8037}"/>
              </a:ext>
            </a:extLst>
          </p:cNvPr>
          <p:cNvSpPr/>
          <p:nvPr/>
        </p:nvSpPr>
        <p:spPr>
          <a:xfrm>
            <a:off x="6275977" y="627943"/>
            <a:ext cx="4765695" cy="5163257"/>
          </a:xfrm>
          <a:prstGeom prst="foldedCorne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esquina doblada 17">
            <a:extLst>
              <a:ext uri="{FF2B5EF4-FFF2-40B4-BE49-F238E27FC236}">
                <a16:creationId xmlns:a16="http://schemas.microsoft.com/office/drawing/2014/main" id="{B121AE78-2021-4FFD-85AE-9E7577799AD7}"/>
              </a:ext>
            </a:extLst>
          </p:cNvPr>
          <p:cNvSpPr/>
          <p:nvPr/>
        </p:nvSpPr>
        <p:spPr>
          <a:xfrm>
            <a:off x="495691" y="694482"/>
            <a:ext cx="5534976" cy="5899993"/>
          </a:xfrm>
          <a:prstGeom prst="foldedCorne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1" name="Imagen 20">
            <a:extLst>
              <a:ext uri="{FF2B5EF4-FFF2-40B4-BE49-F238E27FC236}">
                <a16:creationId xmlns:a16="http://schemas.microsoft.com/office/drawing/2014/main" id="{BAD3E83E-E2F5-4033-B602-6D9BDEF086C6}"/>
              </a:ext>
            </a:extLst>
          </p:cNvPr>
          <p:cNvPicPr>
            <a:picLocks noChangeAspect="1"/>
          </p:cNvPicPr>
          <p:nvPr/>
        </p:nvPicPr>
        <p:blipFill>
          <a:blip r:embed="rId3"/>
          <a:stretch>
            <a:fillRect/>
          </a:stretch>
        </p:blipFill>
        <p:spPr>
          <a:xfrm>
            <a:off x="964827" y="964258"/>
            <a:ext cx="4240290" cy="4929483"/>
          </a:xfrm>
          <a:prstGeom prst="rect">
            <a:avLst/>
          </a:prstGeom>
        </p:spPr>
      </p:pic>
      <p:sp>
        <p:nvSpPr>
          <p:cNvPr id="25" name="CuadroTexto 24">
            <a:extLst>
              <a:ext uri="{FF2B5EF4-FFF2-40B4-BE49-F238E27FC236}">
                <a16:creationId xmlns:a16="http://schemas.microsoft.com/office/drawing/2014/main" id="{4A006394-213F-438A-81BF-9B66CAFEDFC7}"/>
              </a:ext>
            </a:extLst>
          </p:cNvPr>
          <p:cNvSpPr txBox="1"/>
          <p:nvPr/>
        </p:nvSpPr>
        <p:spPr>
          <a:xfrm>
            <a:off x="6294098" y="805220"/>
            <a:ext cx="4765695" cy="4985980"/>
          </a:xfrm>
          <a:prstGeom prst="rect">
            <a:avLst/>
          </a:prstGeom>
          <a:solidFill>
            <a:schemeClr val="accent2"/>
          </a:solidFill>
        </p:spPr>
        <p:txBody>
          <a:bodyPr wrap="square" lIns="91440" tIns="45720" rIns="91440" bIns="45720" rtlCol="0" anchor="t">
            <a:spAutoFit/>
          </a:bodyPr>
          <a:lstStyle/>
          <a:p>
            <a:pPr algn="ctr"/>
            <a:r>
              <a:rPr lang="es-ES" sz="6000">
                <a:latin typeface="Forte" panose="03060902040502070203" pitchFamily="66" charset="0"/>
              </a:rPr>
              <a:t>Oración</a:t>
            </a:r>
          </a:p>
          <a:p>
            <a:pPr algn="ctr"/>
            <a:r>
              <a:rPr lang="es-ES" sz="6000">
                <a:latin typeface="Forte" panose="03060902040502070203" pitchFamily="66" charset="0"/>
              </a:rPr>
              <a:t>de la mañana</a:t>
            </a:r>
          </a:p>
          <a:p>
            <a:pPr algn="ctr"/>
            <a:r>
              <a:rPr lang="es-ES" sz="6000">
                <a:latin typeface="Forte" panose="03060902040502070203" pitchFamily="66" charset="0"/>
              </a:rPr>
              <a:t> </a:t>
            </a:r>
          </a:p>
          <a:p>
            <a:r>
              <a:rPr lang="es-ES" sz="6000">
                <a:latin typeface="Forte"/>
              </a:rPr>
              <a:t> 27 - 31 marzo</a:t>
            </a:r>
          </a:p>
          <a:p>
            <a:r>
              <a:rPr lang="es-ES" sz="6000">
                <a:latin typeface="Forte" panose="03060902040502070203" pitchFamily="66" charset="0"/>
              </a:rPr>
              <a:t>      2023</a:t>
            </a:r>
          </a:p>
          <a:p>
            <a:pPr algn="ctr"/>
            <a:endParaRPr lang="es-CL"/>
          </a:p>
        </p:txBody>
      </p:sp>
      <p:sp>
        <p:nvSpPr>
          <p:cNvPr id="26" name="CuadroTexto 25">
            <a:extLst>
              <a:ext uri="{FF2B5EF4-FFF2-40B4-BE49-F238E27FC236}">
                <a16:creationId xmlns:a16="http://schemas.microsoft.com/office/drawing/2014/main" id="{C9CBAAF6-5FD7-4C7C-97D2-AA1A6B692434}"/>
              </a:ext>
            </a:extLst>
          </p:cNvPr>
          <p:cNvSpPr txBox="1"/>
          <p:nvPr/>
        </p:nvSpPr>
        <p:spPr>
          <a:xfrm>
            <a:off x="5580435" y="6111893"/>
            <a:ext cx="6567929" cy="461665"/>
          </a:xfrm>
          <a:prstGeom prst="rect">
            <a:avLst/>
          </a:prstGeom>
          <a:solidFill>
            <a:schemeClr val="tx2">
              <a:lumMod val="40000"/>
              <a:lumOff val="60000"/>
            </a:schemeClr>
          </a:solidFill>
          <a:ln>
            <a:noFill/>
          </a:ln>
        </p:spPr>
        <p:txBody>
          <a:bodyPr wrap="square" rtlCol="0">
            <a:spAutoFit/>
          </a:bodyPr>
          <a:lstStyle/>
          <a:p>
            <a:r>
              <a:rPr lang="es-ES" sz="2400">
                <a:latin typeface="Rage Italic" panose="03070502040507070304" pitchFamily="66" charset="0"/>
              </a:rPr>
              <a:t>La  Familia Marianista  al cuidado de la Casa Común </a:t>
            </a:r>
            <a:endParaRPr lang="es-CL" sz="2400">
              <a:latin typeface="Rage Italic" panose="03070502040507070304" pitchFamily="66" charset="0"/>
            </a:endParaRPr>
          </a:p>
        </p:txBody>
      </p:sp>
      <p:sp>
        <p:nvSpPr>
          <p:cNvPr id="29" name="Franja diagonal 28">
            <a:extLst>
              <a:ext uri="{FF2B5EF4-FFF2-40B4-BE49-F238E27FC236}">
                <a16:creationId xmlns:a16="http://schemas.microsoft.com/office/drawing/2014/main" id="{5747706B-A683-42B6-98A7-F09EE4C7958B}"/>
              </a:ext>
            </a:extLst>
          </p:cNvPr>
          <p:cNvSpPr/>
          <p:nvPr/>
        </p:nvSpPr>
        <p:spPr>
          <a:xfrm>
            <a:off x="6156353" y="515274"/>
            <a:ext cx="914400" cy="914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30" name="Franja diagonal 29">
            <a:extLst>
              <a:ext uri="{FF2B5EF4-FFF2-40B4-BE49-F238E27FC236}">
                <a16:creationId xmlns:a16="http://schemas.microsoft.com/office/drawing/2014/main" id="{850E9AF5-8157-4618-ABE3-286F1DA2A04E}"/>
              </a:ext>
            </a:extLst>
          </p:cNvPr>
          <p:cNvSpPr/>
          <p:nvPr/>
        </p:nvSpPr>
        <p:spPr>
          <a:xfrm>
            <a:off x="370005" y="587828"/>
            <a:ext cx="914400" cy="914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418037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78F468-EA95-4551-B6F9-3EFB9D24F617}"/>
              </a:ext>
            </a:extLst>
          </p:cNvPr>
          <p:cNvSpPr/>
          <p:nvPr/>
        </p:nvSpPr>
        <p:spPr>
          <a:xfrm rot="20416883">
            <a:off x="39205" y="321251"/>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rot="20365651">
            <a:off x="-1752" y="377824"/>
            <a:ext cx="2090057" cy="461665"/>
          </a:xfrm>
          <a:prstGeom prst="rect">
            <a:avLst/>
          </a:prstGeom>
          <a:noFill/>
        </p:spPr>
        <p:txBody>
          <a:bodyPr wrap="square" lIns="91440" tIns="45720" rIns="91440" bIns="45720" rtlCol="0" anchor="t">
            <a:spAutoFit/>
          </a:bodyPr>
          <a:lstStyle/>
          <a:p>
            <a:r>
              <a:rPr lang="es-ES" sz="2400">
                <a:latin typeface="Forte"/>
              </a:rPr>
              <a:t>Lunes  27 </a:t>
            </a:r>
            <a:endParaRPr lang="es-CL" sz="240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972147" y="166914"/>
            <a:ext cx="10658570" cy="338554"/>
          </a:xfrm>
          <a:prstGeom prst="rect">
            <a:avLst/>
          </a:prstGeom>
          <a:noFill/>
        </p:spPr>
        <p:txBody>
          <a:bodyPr wrap="square" lIns="91440" tIns="45720" rIns="91440" bIns="45720" rtlCol="0" anchor="t">
            <a:spAutoFit/>
          </a:bodyPr>
          <a:lstStyle/>
          <a:p>
            <a:r>
              <a:rPr lang="es-ES" sz="1600">
                <a:latin typeface="Ink Free"/>
                <a:cs typeface="Calibri"/>
              </a:rPr>
              <a:t>“</a:t>
            </a:r>
            <a:r>
              <a:rPr lang="es-ES" sz="1600">
                <a:latin typeface="Ink Free"/>
                <a:ea typeface="+mn-lt"/>
                <a:cs typeface="+mn-lt"/>
              </a:rPr>
              <a:t>Nos consideramos llamados por María misma a secundarla con todas nuestras fuerzas" </a:t>
            </a:r>
            <a:r>
              <a:rPr lang="es-ES" sz="1600">
                <a:latin typeface="Ink Free"/>
                <a:cs typeface="Calibri"/>
              </a:rPr>
              <a:t>(Padre </a:t>
            </a:r>
            <a:r>
              <a:rPr lang="es-ES" sz="1600" err="1">
                <a:latin typeface="Ink Free"/>
                <a:cs typeface="Calibri"/>
              </a:rPr>
              <a:t>Chaminade</a:t>
            </a:r>
            <a:r>
              <a:rPr lang="es-ES" sz="1600">
                <a:latin typeface="Ink Free"/>
                <a:cs typeface="Calibri"/>
              </a:rPr>
              <a:t>)</a:t>
            </a:r>
            <a:endParaRPr lang="es-ES"/>
          </a:p>
        </p:txBody>
      </p:sp>
      <p:pic>
        <p:nvPicPr>
          <p:cNvPr id="7" name="Imagen 6">
            <a:extLst>
              <a:ext uri="{FF2B5EF4-FFF2-40B4-BE49-F238E27FC236}">
                <a16:creationId xmlns:a16="http://schemas.microsoft.com/office/drawing/2014/main" id="{E97BFA03-F11E-4A2B-A8EA-31D12E4F6383}"/>
              </a:ext>
            </a:extLst>
          </p:cNvPr>
          <p:cNvPicPr>
            <a:picLocks noChangeAspect="1"/>
          </p:cNvPicPr>
          <p:nvPr/>
        </p:nvPicPr>
        <p:blipFill>
          <a:blip r:embed="rId2">
            <a:clrChange>
              <a:clrFrom>
                <a:srgbClr val="FFFFFF"/>
              </a:clrFrom>
              <a:clrTo>
                <a:srgbClr val="FFFFFF">
                  <a:alpha val="0"/>
                </a:srgbClr>
              </a:clrTo>
            </a:clrChange>
            <a:duotone>
              <a:prstClr val="black"/>
              <a:srgbClr val="FFC000">
                <a:tint val="45000"/>
                <a:satMod val="400000"/>
              </a:srgbClr>
            </a:duotone>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flipH="1">
            <a:off x="11344072" y="17823"/>
            <a:ext cx="717946" cy="885907"/>
          </a:xfrm>
          <a:prstGeom prst="rect">
            <a:avLst/>
          </a:prstGeom>
        </p:spPr>
      </p:pic>
      <p:sp>
        <p:nvSpPr>
          <p:cNvPr id="8" name="Diagrama de flujo: conector 7">
            <a:extLst>
              <a:ext uri="{FF2B5EF4-FFF2-40B4-BE49-F238E27FC236}">
                <a16:creationId xmlns:a16="http://schemas.microsoft.com/office/drawing/2014/main" id="{FB026C32-70BF-456E-9202-CBB3015ACA5F}"/>
              </a:ext>
            </a:extLst>
          </p:cNvPr>
          <p:cNvSpPr/>
          <p:nvPr/>
        </p:nvSpPr>
        <p:spPr>
          <a:xfrm>
            <a:off x="1470917" y="714000"/>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477064" y="664331"/>
            <a:ext cx="914400" cy="461665"/>
          </a:xfrm>
          <a:prstGeom prst="rect">
            <a:avLst/>
          </a:prstGeom>
          <a:noFill/>
        </p:spPr>
        <p:txBody>
          <a:bodyPr wrap="square" rtlCol="0">
            <a:spAutoFit/>
          </a:bodyPr>
          <a:lstStyle/>
          <a:p>
            <a:r>
              <a:rPr lang="es-ES" sz="2400">
                <a:solidFill>
                  <a:schemeClr val="bg1"/>
                </a:solidFill>
              </a:rPr>
              <a:t>1</a:t>
            </a:r>
            <a:endParaRPr lang="es-CL" sz="240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2014227" y="480167"/>
            <a:ext cx="9365628" cy="841580"/>
          </a:xfrm>
          <a:prstGeom prst="rect">
            <a:avLst/>
          </a:prstGeom>
          <a:solidFill>
            <a:schemeClr val="accent4">
              <a:lumMod val="40000"/>
              <a:lumOff val="60000"/>
            </a:schemeClr>
          </a:solidFill>
        </p:spPr>
        <p:txBody>
          <a:bodyPr wrap="square" lIns="91440" tIns="45720" rIns="91440" bIns="45720" anchor="t">
            <a:spAutoFit/>
          </a:bodyPr>
          <a:lstStyle/>
          <a:p>
            <a:r>
              <a:rPr lang="es-ES" sz="1600"/>
              <a:t>Buenos días . Comenzamos esta mañana agradeciendo al señor por un día más de vida , y  le pedimos a María como nos pide nuestro fundador , que nos acompañe en nuestro trabajo , colegio y hogar .Iniciamos este encuentro, </a:t>
            </a:r>
            <a:r>
              <a:rPr lang="es-ES" sz="1600" b="1"/>
              <a:t>en el nombre del padre, del hijo, del Espíritu santo. Amen . </a:t>
            </a:r>
            <a:endParaRPr lang="es-CL" sz="1600" b="1"/>
          </a:p>
        </p:txBody>
      </p:sp>
      <p:sp>
        <p:nvSpPr>
          <p:cNvPr id="12" name="CuadroTexto 11">
            <a:extLst>
              <a:ext uri="{FF2B5EF4-FFF2-40B4-BE49-F238E27FC236}">
                <a16:creationId xmlns:a16="http://schemas.microsoft.com/office/drawing/2014/main" id="{C05FAFEB-C4BE-42D8-8144-8508DBE9F0EC}"/>
              </a:ext>
            </a:extLst>
          </p:cNvPr>
          <p:cNvSpPr txBox="1"/>
          <p:nvPr/>
        </p:nvSpPr>
        <p:spPr>
          <a:xfrm>
            <a:off x="288110" y="1052601"/>
            <a:ext cx="45719" cy="456885"/>
          </a:xfrm>
          <a:prstGeom prst="rect">
            <a:avLst/>
          </a:prstGeom>
          <a:solidFill>
            <a:schemeClr val="accent4"/>
          </a:solidFill>
        </p:spPr>
        <p:txBody>
          <a:bodyPr wrap="square" rtlCol="0">
            <a:spAutoFit/>
          </a:bodyPr>
          <a:lstStyle/>
          <a:p>
            <a:endParaRPr lang="es-CL"/>
          </a:p>
        </p:txBody>
      </p:sp>
      <p:sp>
        <p:nvSpPr>
          <p:cNvPr id="14" name="Rectángulo 13">
            <a:extLst>
              <a:ext uri="{FF2B5EF4-FFF2-40B4-BE49-F238E27FC236}">
                <a16:creationId xmlns:a16="http://schemas.microsoft.com/office/drawing/2014/main" id="{533E4744-8C04-4BF4-A5EE-7BF224D002E0}"/>
              </a:ext>
            </a:extLst>
          </p:cNvPr>
          <p:cNvSpPr/>
          <p:nvPr/>
        </p:nvSpPr>
        <p:spPr>
          <a:xfrm rot="19767115">
            <a:off x="-637392" y="1030661"/>
            <a:ext cx="2560158" cy="646331"/>
          </a:xfrm>
          <a:prstGeom prst="rect">
            <a:avLst/>
          </a:prstGeom>
          <a:noFill/>
        </p:spPr>
        <p:txBody>
          <a:bodyPr wrap="square" lIns="91440" tIns="45720" rIns="91440" bIns="45720">
            <a:spAutoFit/>
          </a:bodyPr>
          <a:lstStyle/>
          <a:p>
            <a:pPr algn="ctr"/>
            <a:r>
              <a:rPr lang="es-ES"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644751" y="1740022"/>
            <a:ext cx="5804644" cy="3693319"/>
          </a:xfrm>
          <a:prstGeom prst="rect">
            <a:avLst/>
          </a:prstGeom>
          <a:solidFill>
            <a:schemeClr val="accent5">
              <a:lumMod val="20000"/>
              <a:lumOff val="80000"/>
            </a:schemeClr>
          </a:solidFill>
        </p:spPr>
        <p:txBody>
          <a:bodyPr wrap="square" lIns="91440" tIns="45720" rIns="91440" bIns="45720" rtlCol="0" anchor="t">
            <a:spAutoFit/>
          </a:bodyPr>
          <a:lstStyle/>
          <a:p>
            <a:r>
              <a:rPr lang="es-ES">
                <a:ea typeface="+mn-lt"/>
                <a:cs typeface="+mn-lt"/>
              </a:rPr>
              <a:t>En aquel tiempo, Jesús se retiró al monte de los Olivos. Al amanecer se presentó de nuevo en el templo, y todo el pueblo acudía a él, y, sentándose, les enseñaba.</a:t>
            </a:r>
            <a:br>
              <a:rPr lang="es-ES">
                <a:ea typeface="+mn-lt"/>
                <a:cs typeface="+mn-lt"/>
              </a:rPr>
            </a:br>
            <a:r>
              <a:rPr lang="es-ES">
                <a:ea typeface="+mn-lt"/>
                <a:cs typeface="+mn-lt"/>
              </a:rPr>
              <a:t>Los escribas y los fariseos le traen una mujer sorprendida en adulterio, y, colocándola en medio, le dijeron:</a:t>
            </a:r>
            <a:br>
              <a:rPr lang="es-ES">
                <a:ea typeface="+mn-lt"/>
                <a:cs typeface="+mn-lt"/>
              </a:rPr>
            </a:br>
            <a:r>
              <a:rPr lang="es-ES">
                <a:ea typeface="+mn-lt"/>
                <a:cs typeface="+mn-lt"/>
              </a:rPr>
              <a:t>«Maestro, esta mujer ha sido sorprendida en flagrante adulterio. La ley de Moisés nos manda apedrear a las adúlteras; tú, ¿qué dices?».</a:t>
            </a:r>
            <a:br>
              <a:rPr lang="es-ES">
                <a:ea typeface="+mn-lt"/>
                <a:cs typeface="+mn-lt"/>
              </a:rPr>
            </a:br>
            <a:r>
              <a:rPr lang="es-ES">
                <a:ea typeface="+mn-lt"/>
                <a:cs typeface="+mn-lt"/>
              </a:rPr>
              <a:t>Le preguntaban esto para comprometerlo y poder acusarlo.</a:t>
            </a:r>
            <a:br>
              <a:rPr lang="es-ES">
                <a:ea typeface="+mn-lt"/>
                <a:cs typeface="+mn-lt"/>
              </a:rPr>
            </a:br>
            <a:r>
              <a:rPr lang="es-ES">
                <a:ea typeface="+mn-lt"/>
                <a:cs typeface="+mn-lt"/>
              </a:rPr>
              <a:t>Pero Jesús, inclinándose, escribía con el dedo en el suelo.</a:t>
            </a:r>
            <a:br>
              <a:rPr lang="es-ES">
                <a:ea typeface="+mn-lt"/>
                <a:cs typeface="+mn-lt"/>
              </a:rPr>
            </a:br>
            <a:r>
              <a:rPr lang="es-ES">
                <a:ea typeface="+mn-lt"/>
                <a:cs typeface="+mn-lt"/>
              </a:rPr>
              <a:t>Como insistían en preguntarle, se incorporó y les dijo:</a:t>
            </a:r>
            <a:br>
              <a:rPr lang="es-ES">
                <a:ea typeface="+mn-lt"/>
                <a:cs typeface="+mn-lt"/>
              </a:rPr>
            </a:br>
            <a:r>
              <a:rPr lang="es-ES">
                <a:ea typeface="+mn-lt"/>
                <a:cs typeface="+mn-lt"/>
              </a:rPr>
              <a:t>«El que esté sin pecado, que le tire la primera piedra».</a:t>
            </a:r>
            <a:r>
              <a:rPr lang="es-ES"/>
              <a:t>”.</a:t>
            </a:r>
            <a:endParaRPr lang="es-ES">
              <a:cs typeface="Calibri"/>
            </a:endParaRPr>
          </a:p>
          <a:p>
            <a:r>
              <a:rPr lang="es-ES" b="1"/>
              <a:t>Palabra del Señor</a:t>
            </a:r>
          </a:p>
        </p:txBody>
      </p:sp>
      <p:sp>
        <p:nvSpPr>
          <p:cNvPr id="22" name="Flecha: a la derecha 21">
            <a:extLst>
              <a:ext uri="{FF2B5EF4-FFF2-40B4-BE49-F238E27FC236}">
                <a16:creationId xmlns:a16="http://schemas.microsoft.com/office/drawing/2014/main" id="{7EC63EF4-0B2C-44D2-8141-83DD18D8C56D}"/>
              </a:ext>
            </a:extLst>
          </p:cNvPr>
          <p:cNvSpPr/>
          <p:nvPr/>
        </p:nvSpPr>
        <p:spPr>
          <a:xfrm>
            <a:off x="1786412" y="1218786"/>
            <a:ext cx="2762136" cy="672863"/>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5ECD6CA5-CDB4-4E1C-A458-04484C8C0714}"/>
              </a:ext>
            </a:extLst>
          </p:cNvPr>
          <p:cNvSpPr txBox="1"/>
          <p:nvPr/>
        </p:nvSpPr>
        <p:spPr>
          <a:xfrm>
            <a:off x="1785163" y="1369581"/>
            <a:ext cx="3159745" cy="369332"/>
          </a:xfrm>
          <a:prstGeom prst="rect">
            <a:avLst/>
          </a:prstGeom>
          <a:noFill/>
        </p:spPr>
        <p:txBody>
          <a:bodyPr wrap="square" lIns="91440" tIns="45720" rIns="91440" bIns="45720" rtlCol="0" anchor="t">
            <a:spAutoFit/>
          </a:bodyPr>
          <a:lstStyle/>
          <a:p>
            <a:pPr algn="just"/>
            <a:r>
              <a:rPr lang="es-ES"/>
              <a:t>San Juan  (8,1-11)</a:t>
            </a:r>
            <a:endParaRPr lang="es-CL">
              <a:cs typeface="Calibri" panose="020F0502020204030204"/>
            </a:endParaRPr>
          </a:p>
        </p:txBody>
      </p:sp>
      <p:sp>
        <p:nvSpPr>
          <p:cNvPr id="26" name="Rectángulo 25">
            <a:extLst>
              <a:ext uri="{FF2B5EF4-FFF2-40B4-BE49-F238E27FC236}">
                <a16:creationId xmlns:a16="http://schemas.microsoft.com/office/drawing/2014/main" id="{A4EB4A9E-887A-4FAA-95AB-3122521E2DE5}"/>
              </a:ext>
            </a:extLst>
          </p:cNvPr>
          <p:cNvSpPr/>
          <p:nvPr/>
        </p:nvSpPr>
        <p:spPr>
          <a:xfrm rot="19949307">
            <a:off x="-755803" y="1447820"/>
            <a:ext cx="3035678" cy="58477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187036" y="2905414"/>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235524" y="3020163"/>
            <a:ext cx="914400" cy="461665"/>
          </a:xfrm>
          <a:prstGeom prst="rect">
            <a:avLst/>
          </a:prstGeom>
          <a:noFill/>
        </p:spPr>
        <p:txBody>
          <a:bodyPr wrap="square" rtlCol="0">
            <a:spAutoFit/>
          </a:bodyPr>
          <a:lstStyle/>
          <a:p>
            <a:r>
              <a:rPr lang="es-ES" sz="2400">
                <a:solidFill>
                  <a:schemeClr val="bg1"/>
                </a:solidFill>
              </a:rPr>
              <a:t>2</a:t>
            </a:r>
            <a:endParaRPr lang="es-CL" sz="240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8230608" y="1192683"/>
            <a:ext cx="2590800" cy="523220"/>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8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7222927" y="1725324"/>
            <a:ext cx="4973146" cy="2585323"/>
          </a:xfrm>
          <a:prstGeom prst="rect">
            <a:avLst/>
          </a:prstGeom>
          <a:solidFill>
            <a:schemeClr val="accent2">
              <a:lumMod val="40000"/>
              <a:lumOff val="60000"/>
            </a:schemeClr>
          </a:solidFill>
        </p:spPr>
        <p:txBody>
          <a:bodyPr wrap="square" lIns="91440" tIns="45720" rIns="91440" bIns="45720" rtlCol="0" anchor="t">
            <a:spAutoFit/>
          </a:bodyPr>
          <a:lstStyle/>
          <a:p>
            <a:r>
              <a:rPr lang="es-ES">
                <a:ea typeface="+mn-lt"/>
                <a:cs typeface="+mn-lt"/>
              </a:rPr>
              <a:t>La mujer pecadora alcanzó de modo directo, en contacto con Jesús, el precioso don del perdón. Del mismo modo, nosotros peregrinos del Reino, somos mensajeros de la cercanía de Dios, dispensadores del amor que perdona sin límites. Podríamos preguntarnos personalmente qué tan acogedores y misericordiosos somos con el prójimo; si somos como Jesús, o como los escribas y fariseos.</a:t>
            </a:r>
            <a:endParaRPr lang="es-ES"/>
          </a:p>
        </p:txBody>
      </p:sp>
      <p:sp>
        <p:nvSpPr>
          <p:cNvPr id="31" name="Rectángulo 30">
            <a:extLst>
              <a:ext uri="{FF2B5EF4-FFF2-40B4-BE49-F238E27FC236}">
                <a16:creationId xmlns:a16="http://schemas.microsoft.com/office/drawing/2014/main" id="{1EB343CD-D50B-4158-B82C-D5DE01FB2B15}"/>
              </a:ext>
            </a:extLst>
          </p:cNvPr>
          <p:cNvSpPr/>
          <p:nvPr/>
        </p:nvSpPr>
        <p:spPr>
          <a:xfrm>
            <a:off x="6695891" y="4309719"/>
            <a:ext cx="2033819" cy="3693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6774921" y="4256988"/>
            <a:ext cx="2146489" cy="400110"/>
          </a:xfrm>
          <a:prstGeom prst="rect">
            <a:avLst/>
          </a:prstGeom>
          <a:noFill/>
        </p:spPr>
        <p:txBody>
          <a:bodyPr wrap="square" rtlCol="0">
            <a:spAutoFit/>
          </a:bodyPr>
          <a:lstStyle/>
          <a:p>
            <a:r>
              <a:rPr lang="es-ES" sz="2000" b="1"/>
              <a:t>Padre Nuestro</a:t>
            </a:r>
            <a:endParaRPr lang="es-CL" sz="2000" b="1"/>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6834872" y="1813968"/>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6316288" y="3931823"/>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flipH="1">
            <a:off x="6831928" y="1739704"/>
            <a:ext cx="1149350" cy="461665"/>
          </a:xfrm>
          <a:prstGeom prst="rect">
            <a:avLst/>
          </a:prstGeom>
          <a:noFill/>
        </p:spPr>
        <p:txBody>
          <a:bodyPr wrap="square" rtlCol="0">
            <a:spAutoFit/>
          </a:bodyPr>
          <a:lstStyle/>
          <a:p>
            <a:r>
              <a:rPr lang="es-ES" sz="2400">
                <a:solidFill>
                  <a:schemeClr val="bg1"/>
                </a:solidFill>
              </a:rPr>
              <a:t>3</a:t>
            </a:r>
            <a:endParaRPr lang="es-CL" sz="240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6319830" y="3998281"/>
            <a:ext cx="619893" cy="461665"/>
          </a:xfrm>
          <a:prstGeom prst="rect">
            <a:avLst/>
          </a:prstGeom>
          <a:noFill/>
        </p:spPr>
        <p:txBody>
          <a:bodyPr wrap="square" rtlCol="0">
            <a:spAutoFit/>
          </a:bodyPr>
          <a:lstStyle/>
          <a:p>
            <a:r>
              <a:rPr lang="es-ES" sz="2400">
                <a:solidFill>
                  <a:schemeClr val="bg1"/>
                </a:solidFill>
              </a:rPr>
              <a:t>4</a:t>
            </a:r>
            <a:endParaRPr lang="es-CL" sz="240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359741" y="5333852"/>
            <a:ext cx="11830452" cy="14651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cs typeface="Calibri"/>
            </a:endParaRPr>
          </a:p>
        </p:txBody>
      </p:sp>
      <p:sp>
        <p:nvSpPr>
          <p:cNvPr id="44" name="CuadroTexto 43">
            <a:extLst>
              <a:ext uri="{FF2B5EF4-FFF2-40B4-BE49-F238E27FC236}">
                <a16:creationId xmlns:a16="http://schemas.microsoft.com/office/drawing/2014/main" id="{F8FCA5B8-ACC0-477B-BF55-5667C0BE099A}"/>
              </a:ext>
            </a:extLst>
          </p:cNvPr>
          <p:cNvSpPr txBox="1"/>
          <p:nvPr/>
        </p:nvSpPr>
        <p:spPr>
          <a:xfrm>
            <a:off x="519682" y="5333340"/>
            <a:ext cx="11365493" cy="1477328"/>
          </a:xfrm>
          <a:prstGeom prst="rect">
            <a:avLst/>
          </a:prstGeom>
          <a:noFill/>
        </p:spPr>
        <p:txBody>
          <a:bodyPr wrap="square" lIns="91440" tIns="45720" rIns="91440" bIns="45720" rtlCol="0" anchor="t">
            <a:spAutoFit/>
          </a:bodyPr>
          <a:lstStyle/>
          <a:p>
            <a:r>
              <a:rPr lang="es-ES">
                <a:ea typeface="+mn-lt"/>
                <a:cs typeface="+mn-lt"/>
              </a:rPr>
              <a:t>       Al ritmo de la Cuaresma, avanzamos para vivir con intensidad los misterios de la pasión, muerte y resurrección del Señor. Que este tiempo sea la oportunidad para cambiar actitudes y conductas en el seno de nuestro hogar. Esforcémonos para que en nuestras familias se respete la dignidad de todos. No permitamos que el esquema machista domine nuestras conciencias. Aprendamos de Jesús a ser profetas defensores de la vida.</a:t>
            </a:r>
            <a:r>
              <a:rPr lang="es-ES"/>
              <a:t> El</a:t>
            </a:r>
            <a:r>
              <a:rPr lang="es-ES" b="1"/>
              <a:t> Padre, el Hijo y el Espíritu Santo, sean glorificados en todas partes por la Inmaculada Virgen María. Amén </a:t>
            </a:r>
            <a:r>
              <a:rPr lang="es-ES"/>
              <a:t>..</a:t>
            </a:r>
            <a:endParaRPr lang="es-CL">
              <a:cs typeface="Calibri"/>
            </a:endParaRPr>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9023497" y="4870389"/>
            <a:ext cx="447793" cy="46023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6</a:t>
            </a:r>
            <a:endParaRPr lang="es-CL"/>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9375592" y="4072889"/>
            <a:ext cx="2819044" cy="67872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CuadroTexto 47">
            <a:extLst>
              <a:ext uri="{FF2B5EF4-FFF2-40B4-BE49-F238E27FC236}">
                <a16:creationId xmlns:a16="http://schemas.microsoft.com/office/drawing/2014/main" id="{B8E4CE48-68E4-4FFE-9F3C-927F2C69AA86}"/>
              </a:ext>
            </a:extLst>
          </p:cNvPr>
          <p:cNvSpPr txBox="1"/>
          <p:nvPr/>
        </p:nvSpPr>
        <p:spPr>
          <a:xfrm>
            <a:off x="9595875" y="4148779"/>
            <a:ext cx="2283071" cy="523220"/>
          </a:xfrm>
          <a:prstGeom prst="rect">
            <a:avLst/>
          </a:prstGeom>
          <a:noFill/>
        </p:spPr>
        <p:txBody>
          <a:bodyPr wrap="square" rtlCol="0">
            <a:spAutoFit/>
          </a:bodyPr>
          <a:lstStyle/>
          <a:p>
            <a:r>
              <a:rPr lang="es-ES" sz="2800" b="1"/>
              <a:t>     Peticiones</a:t>
            </a:r>
            <a:r>
              <a:rPr lang="es-ES"/>
              <a:t> </a:t>
            </a:r>
            <a:endParaRPr lang="es-CL"/>
          </a:p>
        </p:txBody>
      </p:sp>
      <p:sp>
        <p:nvSpPr>
          <p:cNvPr id="50" name="CuadroTexto 49">
            <a:extLst>
              <a:ext uri="{FF2B5EF4-FFF2-40B4-BE49-F238E27FC236}">
                <a16:creationId xmlns:a16="http://schemas.microsoft.com/office/drawing/2014/main" id="{0FA61C4F-B6B0-4570-AAD0-83A57AD3526E}"/>
              </a:ext>
            </a:extLst>
          </p:cNvPr>
          <p:cNvSpPr txBox="1"/>
          <p:nvPr/>
        </p:nvSpPr>
        <p:spPr>
          <a:xfrm>
            <a:off x="9312385" y="4913834"/>
            <a:ext cx="1953205" cy="523220"/>
          </a:xfrm>
          <a:prstGeom prst="rect">
            <a:avLst/>
          </a:prstGeom>
          <a:noFill/>
        </p:spPr>
        <p:txBody>
          <a:bodyPr wrap="square" rtlCol="0">
            <a:spAutoFit/>
          </a:bodyPr>
          <a:lstStyle/>
          <a:p>
            <a:pPr algn="ct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8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8951862" y="4035223"/>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9021367" y="4000948"/>
            <a:ext cx="584257" cy="461665"/>
          </a:xfrm>
          <a:prstGeom prst="rect">
            <a:avLst/>
          </a:prstGeom>
          <a:noFill/>
        </p:spPr>
        <p:txBody>
          <a:bodyPr wrap="square" rtlCol="0">
            <a:spAutoFit/>
          </a:bodyPr>
          <a:lstStyle/>
          <a:p>
            <a:r>
              <a:rPr lang="es-ES" sz="2400">
                <a:solidFill>
                  <a:schemeClr val="bg1"/>
                </a:solidFill>
              </a:rPr>
              <a:t>5</a:t>
            </a:r>
            <a:endParaRPr lang="es-CL" sz="2400">
              <a:solidFill>
                <a:schemeClr val="bg1"/>
              </a:solidFill>
            </a:endParaRPr>
          </a:p>
        </p:txBody>
      </p:sp>
    </p:spTree>
    <p:extLst>
      <p:ext uri="{BB962C8B-B14F-4D97-AF65-F5344CB8AC3E}">
        <p14:creationId xmlns:p14="http://schemas.microsoft.com/office/powerpoint/2010/main" val="367698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78F468-EA95-4551-B6F9-3EFB9D24F617}"/>
              </a:ext>
            </a:extLst>
          </p:cNvPr>
          <p:cNvSpPr/>
          <p:nvPr/>
        </p:nvSpPr>
        <p:spPr>
          <a:xfrm rot="20416883">
            <a:off x="39205" y="321251"/>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rot="20365651">
            <a:off x="-1752" y="377824"/>
            <a:ext cx="2090057" cy="461665"/>
          </a:xfrm>
          <a:prstGeom prst="rect">
            <a:avLst/>
          </a:prstGeom>
          <a:noFill/>
        </p:spPr>
        <p:txBody>
          <a:bodyPr wrap="square" lIns="91440" tIns="45720" rIns="91440" bIns="45720" rtlCol="0" anchor="t">
            <a:spAutoFit/>
          </a:bodyPr>
          <a:lstStyle/>
          <a:p>
            <a:r>
              <a:rPr lang="es-ES" sz="2400">
                <a:latin typeface="Forte"/>
              </a:rPr>
              <a:t>Martes 28</a:t>
            </a:r>
            <a:endParaRPr lang="es-CL" sz="240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993648" y="63609"/>
            <a:ext cx="8857993" cy="369332"/>
          </a:xfrm>
          <a:prstGeom prst="rect">
            <a:avLst/>
          </a:prstGeom>
          <a:noFill/>
        </p:spPr>
        <p:txBody>
          <a:bodyPr wrap="square" lIns="91440" tIns="45720" rIns="91440" bIns="45720" rtlCol="0" anchor="t">
            <a:spAutoFit/>
          </a:bodyPr>
          <a:lstStyle/>
          <a:p>
            <a:r>
              <a:rPr lang="es-ES">
                <a:latin typeface="Ink Free"/>
                <a:ea typeface="+mn-lt"/>
                <a:cs typeface="+mn-lt"/>
              </a:rPr>
              <a:t>"El amor debe ser visible, debe ser percibido para que el amor sea creíble".</a:t>
            </a:r>
            <a:r>
              <a:rPr lang="es-ES">
                <a:latin typeface="Ink Free"/>
              </a:rPr>
              <a:t> (Madre Adela) </a:t>
            </a:r>
            <a:endParaRPr lang="es-CL">
              <a:latin typeface="Ink Free" panose="03080402000500000000" pitchFamily="66" charset="0"/>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470917" y="714000"/>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505064" y="675984"/>
            <a:ext cx="914400" cy="461665"/>
          </a:xfrm>
          <a:prstGeom prst="rect">
            <a:avLst/>
          </a:prstGeom>
          <a:noFill/>
        </p:spPr>
        <p:txBody>
          <a:bodyPr wrap="square" rtlCol="0">
            <a:spAutoFit/>
          </a:bodyPr>
          <a:lstStyle/>
          <a:p>
            <a:r>
              <a:rPr lang="es-ES" sz="2400">
                <a:solidFill>
                  <a:schemeClr val="bg1"/>
                </a:solidFill>
              </a:rPr>
              <a:t>1</a:t>
            </a:r>
            <a:endParaRPr lang="es-CL" sz="240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1988799" y="464499"/>
            <a:ext cx="9281946" cy="830997"/>
          </a:xfrm>
          <a:prstGeom prst="rect">
            <a:avLst/>
          </a:prstGeom>
          <a:solidFill>
            <a:schemeClr val="accent4">
              <a:lumMod val="40000"/>
              <a:lumOff val="60000"/>
            </a:schemeClr>
          </a:solidFill>
        </p:spPr>
        <p:txBody>
          <a:bodyPr wrap="square" lIns="91440" tIns="45720" rIns="91440" bIns="45720" anchor="t">
            <a:spAutoFit/>
          </a:bodyPr>
          <a:lstStyle/>
          <a:p>
            <a:r>
              <a:rPr lang="es-ES" sz="1600"/>
              <a:t>Buenos días . En nuestra última semana de Cuaresma madre Adela nos recuerda que debemos entregar amor verdadero ,a los que comparten cada día con nosotros y en todas las cosas que hacemos .</a:t>
            </a:r>
            <a:endParaRPr lang="es-CL" sz="1600" b="1"/>
          </a:p>
          <a:p>
            <a:r>
              <a:rPr lang="es-ES" sz="1600"/>
              <a:t>Iniciamos este encuentro, </a:t>
            </a:r>
            <a:r>
              <a:rPr lang="es-ES" sz="1600" b="1"/>
              <a:t>en el nombre del padre, del hijo, del Espíritu santo. Amen </a:t>
            </a:r>
            <a:endParaRPr lang="es-CL" sz="1600" b="1">
              <a:cs typeface="Calibri"/>
            </a:endParaRPr>
          </a:p>
        </p:txBody>
      </p:sp>
      <p:sp>
        <p:nvSpPr>
          <p:cNvPr id="12" name="CuadroTexto 11">
            <a:extLst>
              <a:ext uri="{FF2B5EF4-FFF2-40B4-BE49-F238E27FC236}">
                <a16:creationId xmlns:a16="http://schemas.microsoft.com/office/drawing/2014/main" id="{C05FAFEB-C4BE-42D8-8144-8508DBE9F0EC}"/>
              </a:ext>
            </a:extLst>
          </p:cNvPr>
          <p:cNvSpPr txBox="1"/>
          <p:nvPr/>
        </p:nvSpPr>
        <p:spPr>
          <a:xfrm>
            <a:off x="288110" y="1052601"/>
            <a:ext cx="45719" cy="456885"/>
          </a:xfrm>
          <a:prstGeom prst="rect">
            <a:avLst/>
          </a:prstGeom>
          <a:solidFill>
            <a:schemeClr val="accent4"/>
          </a:solidFill>
        </p:spPr>
        <p:txBody>
          <a:bodyPr wrap="square" rtlCol="0">
            <a:spAutoFit/>
          </a:bodyPr>
          <a:lstStyle/>
          <a:p>
            <a:endParaRPr lang="es-CL"/>
          </a:p>
        </p:txBody>
      </p:sp>
      <p:sp>
        <p:nvSpPr>
          <p:cNvPr id="14" name="Rectángulo 13">
            <a:extLst>
              <a:ext uri="{FF2B5EF4-FFF2-40B4-BE49-F238E27FC236}">
                <a16:creationId xmlns:a16="http://schemas.microsoft.com/office/drawing/2014/main" id="{533E4744-8C04-4BF4-A5EE-7BF224D002E0}"/>
              </a:ext>
            </a:extLst>
          </p:cNvPr>
          <p:cNvSpPr/>
          <p:nvPr/>
        </p:nvSpPr>
        <p:spPr>
          <a:xfrm rot="19767115">
            <a:off x="-584475" y="1115328"/>
            <a:ext cx="2560158" cy="646331"/>
          </a:xfrm>
          <a:prstGeom prst="rect">
            <a:avLst/>
          </a:prstGeom>
          <a:noFill/>
        </p:spPr>
        <p:txBody>
          <a:bodyPr wrap="square" lIns="91440" tIns="45720" rIns="91440" bIns="45720">
            <a:spAutoFit/>
          </a:bodyPr>
          <a:lstStyle/>
          <a:p>
            <a:pPr algn="ctr"/>
            <a:r>
              <a:rPr lang="es-ES"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574521" y="2343413"/>
            <a:ext cx="4417327" cy="3168240"/>
          </a:xfrm>
          <a:prstGeom prst="rect">
            <a:avLst/>
          </a:prstGeom>
          <a:solidFill>
            <a:schemeClr val="accent5">
              <a:lumMod val="20000"/>
              <a:lumOff val="80000"/>
            </a:schemeClr>
          </a:solidFill>
        </p:spPr>
        <p:txBody>
          <a:bodyPr wrap="square" lIns="91440" tIns="45720" rIns="91440" bIns="45720" rtlCol="0" anchor="t">
            <a:spAutoFit/>
          </a:bodyPr>
          <a:lstStyle/>
          <a:p>
            <a:pPr>
              <a:lnSpc>
                <a:spcPct val="107000"/>
              </a:lnSpc>
              <a:spcAft>
                <a:spcPts val="800"/>
              </a:spcAft>
            </a:pPr>
            <a:r>
              <a:rPr lang="es-CL">
                <a:latin typeface="Calibri"/>
                <a:ea typeface="Calibri" panose="020F0502020204030204" pitchFamily="34" charset="0"/>
                <a:cs typeface="Times New Roman"/>
              </a:rPr>
              <a:t>              </a:t>
            </a:r>
          </a:p>
          <a:p>
            <a:pPr>
              <a:lnSpc>
                <a:spcPct val="107000"/>
              </a:lnSpc>
              <a:spcAft>
                <a:spcPts val="800"/>
              </a:spcAft>
            </a:pPr>
            <a:r>
              <a:rPr lang="es-CL" sz="1800">
                <a:effectLst/>
                <a:latin typeface="Calibri"/>
                <a:ea typeface="Calibri" panose="020F0502020204030204" pitchFamily="34" charset="0"/>
                <a:cs typeface="Times New Roman"/>
              </a:rPr>
              <a:t>. </a:t>
            </a:r>
            <a:endParaRPr lang="es-CL" b="1"/>
          </a:p>
          <a:p>
            <a:pPr>
              <a:lnSpc>
                <a:spcPct val="107000"/>
              </a:lnSpc>
              <a:spcAft>
                <a:spcPts val="800"/>
              </a:spcAft>
            </a:pPr>
            <a:endParaRPr lang="es-ES" b="1"/>
          </a:p>
          <a:p>
            <a:pPr>
              <a:lnSpc>
                <a:spcPct val="107000"/>
              </a:lnSpc>
              <a:spcAft>
                <a:spcPts val="800"/>
              </a:spcAft>
            </a:pPr>
            <a:endParaRPr lang="es-ES" b="1"/>
          </a:p>
          <a:p>
            <a:pPr>
              <a:lnSpc>
                <a:spcPct val="107000"/>
              </a:lnSpc>
              <a:spcAft>
                <a:spcPts val="800"/>
              </a:spcAft>
            </a:pPr>
            <a:endParaRPr lang="es-ES" b="1"/>
          </a:p>
          <a:p>
            <a:pPr>
              <a:lnSpc>
                <a:spcPct val="107000"/>
              </a:lnSpc>
              <a:spcAft>
                <a:spcPts val="800"/>
              </a:spcAft>
            </a:pPr>
            <a:endParaRPr lang="es-ES" b="1"/>
          </a:p>
          <a:p>
            <a:pPr>
              <a:lnSpc>
                <a:spcPct val="107000"/>
              </a:lnSpc>
              <a:spcAft>
                <a:spcPts val="800"/>
              </a:spcAft>
            </a:pPr>
            <a:endParaRPr lang="es-ES" b="1"/>
          </a:p>
          <a:p>
            <a:pPr>
              <a:lnSpc>
                <a:spcPct val="107000"/>
              </a:lnSpc>
              <a:spcAft>
                <a:spcPts val="800"/>
              </a:spcAft>
            </a:pPr>
            <a:r>
              <a:rPr lang="es-ES" b="1"/>
              <a:t>Palabra del Señor</a:t>
            </a:r>
            <a:endParaRPr lang="es-ES"/>
          </a:p>
        </p:txBody>
      </p:sp>
      <p:sp>
        <p:nvSpPr>
          <p:cNvPr id="22" name="Flecha: a la derecha 21">
            <a:extLst>
              <a:ext uri="{FF2B5EF4-FFF2-40B4-BE49-F238E27FC236}">
                <a16:creationId xmlns:a16="http://schemas.microsoft.com/office/drawing/2014/main" id="{7EC63EF4-0B2C-44D2-8141-83DD18D8C56D}"/>
              </a:ext>
            </a:extLst>
          </p:cNvPr>
          <p:cNvSpPr/>
          <p:nvPr/>
        </p:nvSpPr>
        <p:spPr>
          <a:xfrm>
            <a:off x="1616119" y="1694077"/>
            <a:ext cx="2762136" cy="672863"/>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5ECD6CA5-CDB4-4E1C-A458-04484C8C0714}"/>
              </a:ext>
            </a:extLst>
          </p:cNvPr>
          <p:cNvSpPr txBox="1"/>
          <p:nvPr/>
        </p:nvSpPr>
        <p:spPr>
          <a:xfrm>
            <a:off x="1719812" y="1906210"/>
            <a:ext cx="2418912" cy="369332"/>
          </a:xfrm>
          <a:prstGeom prst="rect">
            <a:avLst/>
          </a:prstGeom>
          <a:noFill/>
        </p:spPr>
        <p:txBody>
          <a:bodyPr wrap="square" lIns="91440" tIns="45720" rIns="91440" bIns="45720" rtlCol="0" anchor="t">
            <a:spAutoFit/>
          </a:bodyPr>
          <a:lstStyle/>
          <a:p>
            <a:r>
              <a:rPr lang="es-ES"/>
              <a:t>San Juan 8, 21-30 </a:t>
            </a:r>
            <a:endParaRPr lang="es-CL"/>
          </a:p>
        </p:txBody>
      </p:sp>
      <p:sp>
        <p:nvSpPr>
          <p:cNvPr id="26" name="Rectángulo 25">
            <a:extLst>
              <a:ext uri="{FF2B5EF4-FFF2-40B4-BE49-F238E27FC236}">
                <a16:creationId xmlns:a16="http://schemas.microsoft.com/office/drawing/2014/main" id="{A4EB4A9E-887A-4FAA-95AB-3122521E2DE5}"/>
              </a:ext>
            </a:extLst>
          </p:cNvPr>
          <p:cNvSpPr/>
          <p:nvPr/>
        </p:nvSpPr>
        <p:spPr>
          <a:xfrm rot="19949307">
            <a:off x="-673395" y="1631898"/>
            <a:ext cx="3035678" cy="58477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1997" y="2420034"/>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2</a:t>
            </a:r>
            <a:endParaRPr lang="es-CL"/>
          </a:p>
        </p:txBody>
      </p:sp>
      <p:sp>
        <p:nvSpPr>
          <p:cNvPr id="29" name="CuadroTexto 28">
            <a:extLst>
              <a:ext uri="{FF2B5EF4-FFF2-40B4-BE49-F238E27FC236}">
                <a16:creationId xmlns:a16="http://schemas.microsoft.com/office/drawing/2014/main" id="{1302C2BB-5B47-4C05-B2DD-A81ACF71B409}"/>
              </a:ext>
            </a:extLst>
          </p:cNvPr>
          <p:cNvSpPr txBox="1"/>
          <p:nvPr/>
        </p:nvSpPr>
        <p:spPr>
          <a:xfrm>
            <a:off x="5668205" y="1565688"/>
            <a:ext cx="2590800" cy="523220"/>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8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331529" y="2092425"/>
            <a:ext cx="6548256" cy="1754326"/>
          </a:xfrm>
          <a:prstGeom prst="rect">
            <a:avLst/>
          </a:prstGeom>
          <a:solidFill>
            <a:schemeClr val="accent2">
              <a:lumMod val="40000"/>
              <a:lumOff val="60000"/>
            </a:schemeClr>
          </a:solidFill>
        </p:spPr>
        <p:txBody>
          <a:bodyPr wrap="square" lIns="91440" tIns="45720" rIns="91440" bIns="45720" rtlCol="0" anchor="t">
            <a:spAutoFit/>
          </a:bodyPr>
          <a:lstStyle/>
          <a:p>
            <a:pPr marL="285750" indent="-285750">
              <a:buFont typeface="Arial"/>
              <a:buChar char="•"/>
            </a:pPr>
            <a:r>
              <a:rPr lang="es-ES">
                <a:ea typeface="+mn-lt"/>
                <a:cs typeface="+mn-lt"/>
              </a:rPr>
              <a:t>Jesús nos dice “yo hago siempre  lo que le agrada al Padre”. ¿Qué nos dice esto sobre la calidad de su relación con su Padre? ¿Sabemos lo  que le agrada  a Dios en nuestra  vida diaria?</a:t>
            </a:r>
            <a:endParaRPr lang="es-ES"/>
          </a:p>
          <a:p>
            <a:pPr marL="285750" indent="-285750">
              <a:buFont typeface="Arial"/>
              <a:buChar char="•"/>
            </a:pPr>
            <a:r>
              <a:rPr lang="es-ES">
                <a:ea typeface="+mn-lt"/>
                <a:cs typeface="+mn-lt"/>
              </a:rPr>
              <a:t>“Habiendo amado a los suyos, los amó hasta el final”. </a:t>
            </a:r>
          </a:p>
          <a:p>
            <a:r>
              <a:rPr lang="es-ES">
                <a:ea typeface="+mn-lt"/>
                <a:cs typeface="+mn-lt"/>
              </a:rPr>
              <a:t>       Haz oración y habla con Jesús sobre esto</a:t>
            </a:r>
            <a:endParaRPr lang="es-ES">
              <a:cs typeface="Calibri"/>
            </a:endParaRPr>
          </a:p>
          <a:p>
            <a:endParaRPr lang="es-ES">
              <a:cs typeface="Calibri"/>
            </a:endParaRPr>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8395679" y="1694556"/>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8394263" y="3763783"/>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8394412" y="1626236"/>
            <a:ext cx="914400" cy="461665"/>
          </a:xfrm>
          <a:prstGeom prst="rect">
            <a:avLst/>
          </a:prstGeom>
          <a:noFill/>
        </p:spPr>
        <p:txBody>
          <a:bodyPr wrap="square" rtlCol="0">
            <a:spAutoFit/>
          </a:bodyPr>
          <a:lstStyle/>
          <a:p>
            <a:r>
              <a:rPr lang="es-ES" sz="2400">
                <a:solidFill>
                  <a:schemeClr val="bg1"/>
                </a:solidFill>
              </a:rPr>
              <a:t>3</a:t>
            </a:r>
            <a:endParaRPr lang="es-CL" sz="240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8517788" y="3697673"/>
            <a:ext cx="914400" cy="461665"/>
          </a:xfrm>
          <a:prstGeom prst="rect">
            <a:avLst/>
          </a:prstGeom>
          <a:noFill/>
        </p:spPr>
        <p:txBody>
          <a:bodyPr wrap="square" rtlCol="0">
            <a:spAutoFit/>
          </a:bodyPr>
          <a:lstStyle/>
          <a:p>
            <a:r>
              <a:rPr lang="es-ES" sz="2400">
                <a:solidFill>
                  <a:schemeClr val="bg1"/>
                </a:solidFill>
              </a:rPr>
              <a:t>4</a:t>
            </a:r>
            <a:endParaRPr lang="es-CL" sz="240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281126" y="5577969"/>
            <a:ext cx="12132100" cy="7878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cs typeface="Calibri"/>
            </a:endParaRPr>
          </a:p>
        </p:txBody>
      </p:sp>
      <p:sp>
        <p:nvSpPr>
          <p:cNvPr id="44" name="CuadroTexto 43">
            <a:extLst>
              <a:ext uri="{FF2B5EF4-FFF2-40B4-BE49-F238E27FC236}">
                <a16:creationId xmlns:a16="http://schemas.microsoft.com/office/drawing/2014/main" id="{F8FCA5B8-ACC0-477B-BF55-5667C0BE099A}"/>
              </a:ext>
            </a:extLst>
          </p:cNvPr>
          <p:cNvSpPr txBox="1"/>
          <p:nvPr/>
        </p:nvSpPr>
        <p:spPr>
          <a:xfrm>
            <a:off x="59900" y="5603767"/>
            <a:ext cx="12132100" cy="646331"/>
          </a:xfrm>
          <a:prstGeom prst="rect">
            <a:avLst/>
          </a:prstGeom>
          <a:noFill/>
        </p:spPr>
        <p:txBody>
          <a:bodyPr wrap="square" lIns="91440" tIns="45720" rIns="91440" bIns="45720" rtlCol="0" anchor="t">
            <a:spAutoFit/>
          </a:bodyPr>
          <a:lstStyle/>
          <a:p>
            <a:r>
              <a:rPr lang="es-ES"/>
              <a:t>                                        Señor</a:t>
            </a:r>
            <a:r>
              <a:rPr lang="es-ES">
                <a:ea typeface="+mn-lt"/>
                <a:cs typeface="+mn-lt"/>
              </a:rPr>
              <a:t> Jesús, ¡Gracias porque Tú me das otra oportunidad cada vez que yo la busco !.</a:t>
            </a:r>
            <a:endParaRPr lang="es-ES"/>
          </a:p>
          <a:p>
            <a:r>
              <a:rPr lang="es-ES" b="1"/>
              <a:t>                               El Padre, el Hijo y el Espíritu Santo, sean glorificados en todas partes por la Inmaculada Virgen María. Amén </a:t>
            </a:r>
            <a:r>
              <a:rPr lang="es-ES"/>
              <a:t>..</a:t>
            </a:r>
            <a:endParaRPr lang="es-CL"/>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313197" y="5964529"/>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CuadroTexto 45">
            <a:extLst>
              <a:ext uri="{FF2B5EF4-FFF2-40B4-BE49-F238E27FC236}">
                <a16:creationId xmlns:a16="http://schemas.microsoft.com/office/drawing/2014/main" id="{6A76CE2E-631E-442B-9237-858C4FE83828}"/>
              </a:ext>
            </a:extLst>
          </p:cNvPr>
          <p:cNvSpPr txBox="1"/>
          <p:nvPr/>
        </p:nvSpPr>
        <p:spPr>
          <a:xfrm>
            <a:off x="339103" y="5967846"/>
            <a:ext cx="914400" cy="461665"/>
          </a:xfrm>
          <a:prstGeom prst="rect">
            <a:avLst/>
          </a:prstGeom>
          <a:noFill/>
        </p:spPr>
        <p:txBody>
          <a:bodyPr wrap="square" rtlCol="0">
            <a:spAutoFit/>
          </a:bodyPr>
          <a:lstStyle/>
          <a:p>
            <a:r>
              <a:rPr lang="es-ES" sz="2400">
                <a:solidFill>
                  <a:schemeClr val="bg1"/>
                </a:solidFill>
              </a:rPr>
              <a:t>6</a:t>
            </a:r>
            <a:endParaRPr lang="es-CL" sz="2400">
              <a:solidFill>
                <a:schemeClr val="bg1"/>
              </a:solidFill>
            </a:endParaRPr>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5457494" y="3823863"/>
            <a:ext cx="2416159" cy="57484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CuadroTexto 47">
            <a:extLst>
              <a:ext uri="{FF2B5EF4-FFF2-40B4-BE49-F238E27FC236}">
                <a16:creationId xmlns:a16="http://schemas.microsoft.com/office/drawing/2014/main" id="{B8E4CE48-68E4-4FFE-9F3C-927F2C69AA86}"/>
              </a:ext>
            </a:extLst>
          </p:cNvPr>
          <p:cNvSpPr txBox="1"/>
          <p:nvPr/>
        </p:nvSpPr>
        <p:spPr>
          <a:xfrm>
            <a:off x="5631636" y="3844870"/>
            <a:ext cx="1740163" cy="523220"/>
          </a:xfrm>
          <a:prstGeom prst="rect">
            <a:avLst/>
          </a:prstGeom>
          <a:noFill/>
        </p:spPr>
        <p:txBody>
          <a:bodyPr wrap="square" rtlCol="0">
            <a:spAutoFit/>
          </a:bodyPr>
          <a:lstStyle/>
          <a:p>
            <a:r>
              <a:rPr lang="es-ES" sz="2800" b="1"/>
              <a:t>Peticiones</a:t>
            </a:r>
            <a:r>
              <a:rPr lang="es-ES"/>
              <a:t> </a:t>
            </a:r>
            <a:endParaRPr lang="es-CL"/>
          </a:p>
        </p:txBody>
      </p:sp>
      <p:sp>
        <p:nvSpPr>
          <p:cNvPr id="50" name="CuadroTexto 49">
            <a:extLst>
              <a:ext uri="{FF2B5EF4-FFF2-40B4-BE49-F238E27FC236}">
                <a16:creationId xmlns:a16="http://schemas.microsoft.com/office/drawing/2014/main" id="{0FA61C4F-B6B0-4570-AAD0-83A57AD3526E}"/>
              </a:ext>
            </a:extLst>
          </p:cNvPr>
          <p:cNvSpPr txBox="1"/>
          <p:nvPr/>
        </p:nvSpPr>
        <p:spPr>
          <a:xfrm>
            <a:off x="153884" y="5514224"/>
            <a:ext cx="1953205" cy="523220"/>
          </a:xfrm>
          <a:prstGeom prst="rect">
            <a:avLst/>
          </a:prstGeom>
          <a:noFill/>
        </p:spPr>
        <p:txBody>
          <a:bodyPr wrap="square" rtlCol="0">
            <a:spAutoFit/>
          </a:bodyPr>
          <a:lstStyle/>
          <a:p>
            <a:pPr algn="ct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8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157043" y="3845811"/>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5216519" y="3761743"/>
            <a:ext cx="118054" cy="461665"/>
          </a:xfrm>
          <a:prstGeom prst="rect">
            <a:avLst/>
          </a:prstGeom>
          <a:noFill/>
        </p:spPr>
        <p:txBody>
          <a:bodyPr wrap="square" rtlCol="0">
            <a:spAutoFit/>
          </a:bodyPr>
          <a:lstStyle/>
          <a:p>
            <a:r>
              <a:rPr lang="es-ES" sz="2400">
                <a:solidFill>
                  <a:schemeClr val="bg1"/>
                </a:solidFill>
              </a:rPr>
              <a:t>5</a:t>
            </a:r>
            <a:endParaRPr lang="es-CL" sz="2400">
              <a:solidFill>
                <a:schemeClr val="bg1"/>
              </a:solidFill>
            </a:endParaRPr>
          </a:p>
        </p:txBody>
      </p:sp>
      <p:pic>
        <p:nvPicPr>
          <p:cNvPr id="2" name="Imagen 1">
            <a:extLst>
              <a:ext uri="{FF2B5EF4-FFF2-40B4-BE49-F238E27FC236}">
                <a16:creationId xmlns:a16="http://schemas.microsoft.com/office/drawing/2014/main" id="{63B7E125-1336-41D4-855F-FC1EA718DBC4}"/>
              </a:ext>
            </a:extLst>
          </p:cNvPr>
          <p:cNvPicPr>
            <a:picLocks noChangeAspect="1"/>
          </p:cNvPicPr>
          <p:nvPr/>
        </p:nvPicPr>
        <p:blipFill rotWithShape="1">
          <a:blip r:embed="rId2">
            <a:clrChange>
              <a:clrFrom>
                <a:srgbClr val="FFFDFA"/>
              </a:clrFrom>
              <a:clrTo>
                <a:srgbClr val="FFFDFA">
                  <a:alpha val="0"/>
                </a:srgbClr>
              </a:clrTo>
            </a:clrChange>
            <a:extLst>
              <a:ext uri="{BEBA8EAE-BF5A-486C-A8C5-ECC9F3942E4B}">
                <a14:imgProps xmlns:a14="http://schemas.microsoft.com/office/drawing/2010/main">
                  <a14:imgLayer r:embed="rId3">
                    <a14:imgEffect>
                      <a14:saturation sat="400000"/>
                    </a14:imgEffect>
                    <a14:imgEffect>
                      <a14:brightnessContrast contrast="-1000"/>
                    </a14:imgEffect>
                  </a14:imgLayer>
                </a14:imgProps>
              </a:ext>
            </a:extLst>
          </a:blip>
          <a:srcRect r="34798"/>
          <a:stretch/>
        </p:blipFill>
        <p:spPr>
          <a:xfrm flipH="1">
            <a:off x="11242639" y="27666"/>
            <a:ext cx="948205" cy="928167"/>
          </a:xfrm>
          <a:prstGeom prst="rect">
            <a:avLst/>
          </a:prstGeom>
          <a:ln>
            <a:noFill/>
          </a:ln>
        </p:spPr>
      </p:pic>
      <p:sp>
        <p:nvSpPr>
          <p:cNvPr id="13" name="CuadroTexto 12">
            <a:extLst>
              <a:ext uri="{FF2B5EF4-FFF2-40B4-BE49-F238E27FC236}">
                <a16:creationId xmlns:a16="http://schemas.microsoft.com/office/drawing/2014/main" id="{65FF1374-BD9D-4457-A3BC-C3C9B778AD5D}"/>
              </a:ext>
            </a:extLst>
          </p:cNvPr>
          <p:cNvSpPr txBox="1"/>
          <p:nvPr/>
        </p:nvSpPr>
        <p:spPr>
          <a:xfrm>
            <a:off x="8922035" y="3693366"/>
            <a:ext cx="2064654" cy="830997"/>
          </a:xfrm>
          <a:prstGeom prst="rect">
            <a:avLst/>
          </a:prstGeom>
          <a:solidFill>
            <a:srgbClr val="00B0F0"/>
          </a:solidFill>
        </p:spPr>
        <p:txBody>
          <a:bodyPr wrap="square" rtlCol="0">
            <a:spAutoFit/>
          </a:bodyPr>
          <a:lstStyle/>
          <a:p>
            <a:r>
              <a:rPr lang="es-ES" sz="2400" b="1"/>
              <a:t>Dios te salve María ….</a:t>
            </a:r>
            <a:endParaRPr lang="es-CL" sz="2400" b="1"/>
          </a:p>
        </p:txBody>
      </p:sp>
      <p:pic>
        <p:nvPicPr>
          <p:cNvPr id="7" name="Imagen 9">
            <a:extLst>
              <a:ext uri="{FF2B5EF4-FFF2-40B4-BE49-F238E27FC236}">
                <a16:creationId xmlns:a16="http://schemas.microsoft.com/office/drawing/2014/main" id="{25938251-D0D0-6CDE-4113-0069C5A45E20}"/>
              </a:ext>
            </a:extLst>
          </p:cNvPr>
          <p:cNvPicPr>
            <a:picLocks noChangeAspect="1"/>
          </p:cNvPicPr>
          <p:nvPr/>
        </p:nvPicPr>
        <p:blipFill>
          <a:blip r:embed="rId4"/>
          <a:stretch>
            <a:fillRect/>
          </a:stretch>
        </p:blipFill>
        <p:spPr>
          <a:xfrm>
            <a:off x="673149" y="2369011"/>
            <a:ext cx="4135182" cy="2791848"/>
          </a:xfrm>
          <a:prstGeom prst="rect">
            <a:avLst/>
          </a:prstGeom>
        </p:spPr>
      </p:pic>
    </p:spTree>
    <p:extLst>
      <p:ext uri="{BB962C8B-B14F-4D97-AF65-F5344CB8AC3E}">
        <p14:creationId xmlns:p14="http://schemas.microsoft.com/office/powerpoint/2010/main" val="288381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78F468-EA95-4551-B6F9-3EFB9D24F617}"/>
              </a:ext>
            </a:extLst>
          </p:cNvPr>
          <p:cNvSpPr/>
          <p:nvPr/>
        </p:nvSpPr>
        <p:spPr>
          <a:xfrm rot="20416883">
            <a:off x="11205" y="252075"/>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rot="20365651">
            <a:off x="-100009" y="335877"/>
            <a:ext cx="2090057" cy="461665"/>
          </a:xfrm>
          <a:prstGeom prst="rect">
            <a:avLst/>
          </a:prstGeom>
          <a:noFill/>
        </p:spPr>
        <p:txBody>
          <a:bodyPr wrap="square" lIns="91440" tIns="45720" rIns="91440" bIns="45720" rtlCol="0" anchor="t">
            <a:spAutoFit/>
          </a:bodyPr>
          <a:lstStyle/>
          <a:p>
            <a:r>
              <a:rPr lang="es-ES" sz="2400">
                <a:latin typeface="Forte"/>
              </a:rPr>
              <a:t> Miércoles 29 </a:t>
            </a:r>
            <a:endParaRPr lang="es-CL" sz="240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955285" y="122833"/>
            <a:ext cx="8994384" cy="584775"/>
          </a:xfrm>
          <a:prstGeom prst="rect">
            <a:avLst/>
          </a:prstGeom>
          <a:noFill/>
        </p:spPr>
        <p:txBody>
          <a:bodyPr wrap="square" lIns="91440" tIns="45720" rIns="91440" bIns="45720" rtlCol="0" anchor="t">
            <a:spAutoFit/>
          </a:bodyPr>
          <a:lstStyle/>
          <a:p>
            <a:r>
              <a:rPr lang="es-ES" sz="1600">
                <a:latin typeface="Ink Free"/>
              </a:rPr>
              <a:t>“ </a:t>
            </a:r>
            <a:r>
              <a:rPr lang="es-ES" sz="1600" i="1">
                <a:latin typeface="Ink Free"/>
              </a:rPr>
              <a:t>¡Dichosos los que pueden pasar de una conversación religiosa a los asuntos materiales sin abandonar la  presencia de Dios!”</a:t>
            </a:r>
            <a:r>
              <a:rPr lang="es-ES" sz="1600">
                <a:latin typeface="Ink Free"/>
              </a:rPr>
              <a:t>(Padre </a:t>
            </a:r>
            <a:r>
              <a:rPr lang="es-ES" sz="1600" err="1">
                <a:latin typeface="Ink Free"/>
              </a:rPr>
              <a:t>Chaminade</a:t>
            </a:r>
            <a:r>
              <a:rPr lang="es-ES" sz="1600">
                <a:latin typeface="Ink Free"/>
              </a:rPr>
              <a:t>)</a:t>
            </a: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263954" y="704593"/>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345360" y="739590"/>
            <a:ext cx="914400" cy="461665"/>
          </a:xfrm>
          <a:prstGeom prst="rect">
            <a:avLst/>
          </a:prstGeom>
          <a:noFill/>
        </p:spPr>
        <p:txBody>
          <a:bodyPr wrap="square" rtlCol="0">
            <a:spAutoFit/>
          </a:bodyPr>
          <a:lstStyle/>
          <a:p>
            <a:r>
              <a:rPr lang="es-ES" sz="2400">
                <a:solidFill>
                  <a:schemeClr val="bg1"/>
                </a:solidFill>
              </a:rPr>
              <a:t>1</a:t>
            </a:r>
            <a:endParaRPr lang="es-CL" sz="240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1714266" y="839443"/>
            <a:ext cx="10281674" cy="1077218"/>
          </a:xfrm>
          <a:prstGeom prst="rect">
            <a:avLst/>
          </a:prstGeom>
          <a:solidFill>
            <a:schemeClr val="accent4">
              <a:lumMod val="40000"/>
              <a:lumOff val="60000"/>
            </a:schemeClr>
          </a:solidFill>
        </p:spPr>
        <p:txBody>
          <a:bodyPr wrap="square" lIns="91440" tIns="45720" rIns="91440" bIns="45720" anchor="t">
            <a:spAutoFit/>
          </a:bodyPr>
          <a:lstStyle/>
          <a:p>
            <a:r>
              <a:rPr lang="es-ES" sz="1600"/>
              <a:t>Buenos días . Iniciamos esta mañana rezando por la naturaleza  .</a:t>
            </a:r>
            <a:r>
              <a:rPr lang="es-ES" sz="1600">
                <a:ea typeface="+mn-lt"/>
                <a:cs typeface="+mn-lt"/>
              </a:rPr>
              <a:t>Dios se quiere hacer presente en nuestras vidas, gritarnos su fidelidad, su amor incondicional “a tiempo y a destiempo”. El sol, la luna o el gorrión son testigos y testimonios silenciosos que alaban a su Creador, que nos convocan con su presencia y belleza al movimiento de toda la creación hacia su plenitud en Él.</a:t>
            </a:r>
            <a:r>
              <a:rPr lang="es-ES" sz="1600"/>
              <a:t> Iniciamos este encuentro, </a:t>
            </a:r>
            <a:r>
              <a:rPr lang="es-ES" sz="1600" b="1"/>
              <a:t>en el nombre del padre, del hijo, del Espíritu santo. Amen . </a:t>
            </a:r>
            <a:endParaRPr lang="es-CL" sz="1600" b="1"/>
          </a:p>
        </p:txBody>
      </p:sp>
      <p:sp>
        <p:nvSpPr>
          <p:cNvPr id="12" name="CuadroTexto 11">
            <a:extLst>
              <a:ext uri="{FF2B5EF4-FFF2-40B4-BE49-F238E27FC236}">
                <a16:creationId xmlns:a16="http://schemas.microsoft.com/office/drawing/2014/main" id="{C05FAFEB-C4BE-42D8-8144-8508DBE9F0EC}"/>
              </a:ext>
            </a:extLst>
          </p:cNvPr>
          <p:cNvSpPr txBox="1"/>
          <p:nvPr/>
        </p:nvSpPr>
        <p:spPr>
          <a:xfrm>
            <a:off x="288110" y="1052601"/>
            <a:ext cx="45719" cy="456885"/>
          </a:xfrm>
          <a:prstGeom prst="rect">
            <a:avLst/>
          </a:prstGeom>
          <a:solidFill>
            <a:schemeClr val="accent4"/>
          </a:solidFill>
        </p:spPr>
        <p:txBody>
          <a:bodyPr wrap="square" rtlCol="0">
            <a:spAutoFit/>
          </a:bodyPr>
          <a:lstStyle/>
          <a:p>
            <a:endParaRPr lang="es-CL"/>
          </a:p>
        </p:txBody>
      </p:sp>
      <p:sp>
        <p:nvSpPr>
          <p:cNvPr id="14" name="Rectángulo 13">
            <a:extLst>
              <a:ext uri="{FF2B5EF4-FFF2-40B4-BE49-F238E27FC236}">
                <a16:creationId xmlns:a16="http://schemas.microsoft.com/office/drawing/2014/main" id="{533E4744-8C04-4BF4-A5EE-7BF224D002E0}"/>
              </a:ext>
            </a:extLst>
          </p:cNvPr>
          <p:cNvSpPr/>
          <p:nvPr/>
        </p:nvSpPr>
        <p:spPr>
          <a:xfrm rot="19767115">
            <a:off x="-612697" y="1002439"/>
            <a:ext cx="2560158" cy="646331"/>
          </a:xfrm>
          <a:prstGeom prst="rect">
            <a:avLst/>
          </a:prstGeom>
          <a:noFill/>
        </p:spPr>
        <p:txBody>
          <a:bodyPr wrap="square" lIns="91440" tIns="45720" rIns="91440" bIns="45720">
            <a:spAutoFit/>
          </a:bodyPr>
          <a:lstStyle/>
          <a:p>
            <a:pPr algn="ctr"/>
            <a:r>
              <a:rPr lang="es-ES"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5579466" y="2838242"/>
            <a:ext cx="6200104" cy="1200329"/>
          </a:xfrm>
          <a:prstGeom prst="rect">
            <a:avLst/>
          </a:prstGeom>
          <a:solidFill>
            <a:schemeClr val="accent5">
              <a:lumMod val="20000"/>
              <a:lumOff val="80000"/>
            </a:schemeClr>
          </a:solidFill>
        </p:spPr>
        <p:txBody>
          <a:bodyPr wrap="square" lIns="91440" tIns="45720" rIns="91440" bIns="45720" rtlCol="0" anchor="t">
            <a:spAutoFit/>
          </a:bodyPr>
          <a:lstStyle/>
          <a:p>
            <a:r>
              <a:rPr lang="es-ES" b="1"/>
              <a:t>1. Que te parece el mensaje que comunica esta canción ?.</a:t>
            </a:r>
          </a:p>
          <a:p>
            <a:r>
              <a:rPr lang="es-ES" b="1"/>
              <a:t>2.  ¿Estás de acuerdo con este verso de la canción?</a:t>
            </a:r>
          </a:p>
          <a:p>
            <a:r>
              <a:rPr lang="es-ES" b="1"/>
              <a:t>"</a:t>
            </a:r>
            <a:r>
              <a:rPr lang="es-ES" b="1">
                <a:ea typeface="+mn-lt"/>
                <a:cs typeface="+mn-lt"/>
              </a:rPr>
              <a:t>Mi Dios tu eres grande y hermoso . Dios viviente e inmenso.</a:t>
            </a:r>
            <a:br>
              <a:rPr lang="es-ES" b="1">
                <a:ea typeface="+mn-lt"/>
                <a:cs typeface="+mn-lt"/>
              </a:rPr>
            </a:br>
            <a:r>
              <a:rPr lang="es-ES" b="1">
                <a:ea typeface="+mn-lt"/>
                <a:cs typeface="+mn-lt"/>
              </a:rPr>
              <a:t>Dios presente en toda creación"</a:t>
            </a:r>
            <a:r>
              <a:rPr lang="es-ES">
                <a:ea typeface="+mn-lt"/>
                <a:cs typeface="+mn-lt"/>
              </a:rPr>
              <a:t>.</a:t>
            </a:r>
            <a:endParaRPr lang="es-ES" b="1">
              <a:cs typeface="Calibri"/>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67898" y="2837621"/>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80374" y="2777004"/>
            <a:ext cx="914400" cy="461665"/>
          </a:xfrm>
          <a:prstGeom prst="rect">
            <a:avLst/>
          </a:prstGeom>
          <a:noFill/>
        </p:spPr>
        <p:txBody>
          <a:bodyPr wrap="square" rtlCol="0">
            <a:spAutoFit/>
          </a:bodyPr>
          <a:lstStyle/>
          <a:p>
            <a:r>
              <a:rPr lang="es-ES" sz="2400">
                <a:solidFill>
                  <a:schemeClr val="bg1"/>
                </a:solidFill>
              </a:rPr>
              <a:t>2</a:t>
            </a:r>
            <a:endParaRPr lang="es-CL" sz="240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6637349" y="2106326"/>
            <a:ext cx="4210760" cy="523220"/>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a:ln w="12700">
                  <a:solidFill>
                    <a:schemeClr val="accent5"/>
                  </a:solidFill>
                  <a:prstDash val="solid"/>
                </a:ln>
                <a:pattFill prst="ltDnDiag">
                  <a:fgClr>
                    <a:schemeClr val="accent5">
                      <a:lumMod val="60000"/>
                      <a:lumOff val="40000"/>
                    </a:schemeClr>
                  </a:fgClr>
                  <a:bgClr>
                    <a:schemeClr val="bg1"/>
                  </a:bgClr>
                </a:pattFill>
              </a:rPr>
              <a:t>     Reflexionemos </a:t>
            </a:r>
            <a:endParaRPr lang="es-CL" sz="28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512102" y="1917069"/>
            <a:ext cx="4792984" cy="3593766"/>
          </a:xfrm>
          <a:prstGeom prst="rect">
            <a:avLst/>
          </a:prstGeom>
          <a:solidFill>
            <a:schemeClr val="accent2">
              <a:lumMod val="40000"/>
              <a:lumOff val="60000"/>
            </a:schemeClr>
          </a:solidFill>
        </p:spPr>
        <p:txBody>
          <a:bodyPr wrap="square" rtlCol="0">
            <a:spAutoFit/>
          </a:bodyPr>
          <a:lstStyle/>
          <a:p>
            <a:endParaRPr lang="es-ES"/>
          </a:p>
        </p:txBody>
      </p:sp>
      <p:sp>
        <p:nvSpPr>
          <p:cNvPr id="31" name="Rectángulo 30">
            <a:extLst>
              <a:ext uri="{FF2B5EF4-FFF2-40B4-BE49-F238E27FC236}">
                <a16:creationId xmlns:a16="http://schemas.microsoft.com/office/drawing/2014/main" id="{1EB343CD-D50B-4158-B82C-D5DE01FB2B15}"/>
              </a:ext>
            </a:extLst>
          </p:cNvPr>
          <p:cNvSpPr/>
          <p:nvPr/>
        </p:nvSpPr>
        <p:spPr>
          <a:xfrm>
            <a:off x="5878580" y="4274809"/>
            <a:ext cx="1902929" cy="2940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CuadroTexto 34">
            <a:extLst>
              <a:ext uri="{FF2B5EF4-FFF2-40B4-BE49-F238E27FC236}">
                <a16:creationId xmlns:a16="http://schemas.microsoft.com/office/drawing/2014/main" id="{95281FA1-5D49-43E8-B8C3-3D8416CE1DD1}"/>
              </a:ext>
            </a:extLst>
          </p:cNvPr>
          <p:cNvSpPr txBox="1"/>
          <p:nvPr/>
        </p:nvSpPr>
        <p:spPr>
          <a:xfrm>
            <a:off x="6036762" y="4258578"/>
            <a:ext cx="2336704" cy="369332"/>
          </a:xfrm>
          <a:prstGeom prst="rect">
            <a:avLst/>
          </a:prstGeom>
          <a:noFill/>
        </p:spPr>
        <p:txBody>
          <a:bodyPr wrap="square" lIns="91440" tIns="45720" rIns="91440" bIns="45720" rtlCol="0" anchor="t">
            <a:spAutoFit/>
          </a:bodyPr>
          <a:lstStyle/>
          <a:p>
            <a:r>
              <a:rPr lang="es-ES" b="1">
                <a:cs typeface="Calibri"/>
              </a:rPr>
              <a:t>Peticiones </a:t>
            </a:r>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6141240" y="2098962"/>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CuadroTexto 41">
            <a:extLst>
              <a:ext uri="{FF2B5EF4-FFF2-40B4-BE49-F238E27FC236}">
                <a16:creationId xmlns:a16="http://schemas.microsoft.com/office/drawing/2014/main" id="{C52E882C-5FF3-428C-B0BB-B8D06E8C4591}"/>
              </a:ext>
            </a:extLst>
          </p:cNvPr>
          <p:cNvSpPr txBox="1"/>
          <p:nvPr/>
        </p:nvSpPr>
        <p:spPr>
          <a:xfrm>
            <a:off x="6239687" y="2102779"/>
            <a:ext cx="914400" cy="461665"/>
          </a:xfrm>
          <a:prstGeom prst="rect">
            <a:avLst/>
          </a:prstGeom>
          <a:noFill/>
        </p:spPr>
        <p:txBody>
          <a:bodyPr wrap="square" rtlCol="0">
            <a:spAutoFit/>
          </a:bodyPr>
          <a:lstStyle/>
          <a:p>
            <a:r>
              <a:rPr lang="es-ES" sz="2400">
                <a:solidFill>
                  <a:schemeClr val="bg1"/>
                </a:solidFill>
              </a:rPr>
              <a:t>3</a:t>
            </a:r>
            <a:endParaRPr lang="es-CL" sz="240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344554" y="5554336"/>
            <a:ext cx="11511806" cy="7878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cs typeface="Calibri"/>
            </a:endParaRPr>
          </a:p>
        </p:txBody>
      </p:sp>
      <p:sp>
        <p:nvSpPr>
          <p:cNvPr id="44" name="CuadroTexto 43">
            <a:extLst>
              <a:ext uri="{FF2B5EF4-FFF2-40B4-BE49-F238E27FC236}">
                <a16:creationId xmlns:a16="http://schemas.microsoft.com/office/drawing/2014/main" id="{F8FCA5B8-ACC0-477B-BF55-5667C0BE099A}"/>
              </a:ext>
            </a:extLst>
          </p:cNvPr>
          <p:cNvSpPr txBox="1"/>
          <p:nvPr/>
        </p:nvSpPr>
        <p:spPr>
          <a:xfrm>
            <a:off x="1146758" y="5512208"/>
            <a:ext cx="11101450" cy="646331"/>
          </a:xfrm>
          <a:prstGeom prst="rect">
            <a:avLst/>
          </a:prstGeom>
          <a:noFill/>
        </p:spPr>
        <p:txBody>
          <a:bodyPr wrap="square" rtlCol="0">
            <a:spAutoFit/>
          </a:bodyPr>
          <a:lstStyle/>
          <a:p>
            <a:r>
              <a:rPr lang="es-ES"/>
              <a:t>Señor, ayúdanos a formar todos unidos un mundo mejor .</a:t>
            </a:r>
          </a:p>
          <a:p>
            <a:r>
              <a:rPr lang="es-ES" b="1"/>
              <a:t>El Padre, el Hijo y el Espíritu Santo, sean glorificados en todas partes por la Inmaculada Virgen María. Amén </a:t>
            </a:r>
            <a:r>
              <a:rPr lang="es-ES"/>
              <a:t>..</a:t>
            </a:r>
            <a:endParaRPr lang="es-CL"/>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8366777" y="4300677"/>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CuadroTexto 45">
            <a:extLst>
              <a:ext uri="{FF2B5EF4-FFF2-40B4-BE49-F238E27FC236}">
                <a16:creationId xmlns:a16="http://schemas.microsoft.com/office/drawing/2014/main" id="{6A76CE2E-631E-442B-9237-858C4FE83828}"/>
              </a:ext>
            </a:extLst>
          </p:cNvPr>
          <p:cNvSpPr txBox="1"/>
          <p:nvPr/>
        </p:nvSpPr>
        <p:spPr>
          <a:xfrm>
            <a:off x="8441596" y="4323945"/>
            <a:ext cx="914400" cy="461665"/>
          </a:xfrm>
          <a:prstGeom prst="rect">
            <a:avLst/>
          </a:prstGeom>
          <a:noFill/>
        </p:spPr>
        <p:txBody>
          <a:bodyPr wrap="square" rtlCol="0">
            <a:spAutoFit/>
          </a:bodyPr>
          <a:lstStyle/>
          <a:p>
            <a:r>
              <a:rPr lang="es-ES" sz="2400">
                <a:solidFill>
                  <a:schemeClr val="bg1"/>
                </a:solidFill>
              </a:rPr>
              <a:t>5</a:t>
            </a:r>
            <a:endParaRPr lang="es-CL" sz="2400">
              <a:solidFill>
                <a:schemeClr val="bg1"/>
              </a:solidFill>
            </a:endParaRPr>
          </a:p>
        </p:txBody>
      </p:sp>
      <p:sp>
        <p:nvSpPr>
          <p:cNvPr id="50" name="CuadroTexto 49">
            <a:extLst>
              <a:ext uri="{FF2B5EF4-FFF2-40B4-BE49-F238E27FC236}">
                <a16:creationId xmlns:a16="http://schemas.microsoft.com/office/drawing/2014/main" id="{0FA61C4F-B6B0-4570-AAD0-83A57AD3526E}"/>
              </a:ext>
            </a:extLst>
          </p:cNvPr>
          <p:cNvSpPr txBox="1"/>
          <p:nvPr/>
        </p:nvSpPr>
        <p:spPr>
          <a:xfrm>
            <a:off x="6643425" y="4986058"/>
            <a:ext cx="1953205" cy="523220"/>
          </a:xfrm>
          <a:prstGeom prst="rect">
            <a:avLst/>
          </a:prstGeom>
          <a:noFill/>
        </p:spPr>
        <p:txBody>
          <a:bodyPr wrap="square" rtlCol="0">
            <a:spAutoFit/>
          </a:bodyPr>
          <a:lstStyle/>
          <a:p>
            <a:pPr algn="ct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8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5420348" y="4121839"/>
            <a:ext cx="457199"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4</a:t>
            </a:r>
            <a:endParaRPr lang="es-CL"/>
          </a:p>
        </p:txBody>
      </p:sp>
      <p:sp>
        <p:nvSpPr>
          <p:cNvPr id="2" name="CuadroTexto 1">
            <a:extLst>
              <a:ext uri="{FF2B5EF4-FFF2-40B4-BE49-F238E27FC236}">
                <a16:creationId xmlns:a16="http://schemas.microsoft.com/office/drawing/2014/main" id="{CDF442F8-F588-2AA6-2881-5114F6365F07}"/>
              </a:ext>
            </a:extLst>
          </p:cNvPr>
          <p:cNvSpPr txBox="1"/>
          <p:nvPr/>
        </p:nvSpPr>
        <p:spPr>
          <a:xfrm>
            <a:off x="11184193" y="122903"/>
            <a:ext cx="811161" cy="92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pic>
        <p:nvPicPr>
          <p:cNvPr id="19" name="Imagen 18">
            <a:extLst>
              <a:ext uri="{FF2B5EF4-FFF2-40B4-BE49-F238E27FC236}">
                <a16:creationId xmlns:a16="http://schemas.microsoft.com/office/drawing/2014/main" id="{BFABF095-A24B-4926-8B73-FB0FBDF83833}"/>
              </a:ext>
            </a:extLst>
          </p:cNvPr>
          <p:cNvPicPr>
            <a:picLocks noChangeAspect="1"/>
          </p:cNvPicPr>
          <p:nvPr/>
        </p:nvPicPr>
        <p:blipFill>
          <a:blip r:embed="rId3">
            <a:clrChange>
              <a:clrFrom>
                <a:srgbClr val="FFFFFF"/>
              </a:clrFrom>
              <a:clrTo>
                <a:srgbClr val="FFFFFF">
                  <a:alpha val="0"/>
                </a:srgbClr>
              </a:clrTo>
            </a:clrChange>
            <a:duotone>
              <a:prstClr val="black"/>
              <a:srgbClr val="FFC000">
                <a:tint val="45000"/>
                <a:satMod val="400000"/>
              </a:srgbClr>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flipH="1">
            <a:off x="11316456" y="9629"/>
            <a:ext cx="717946" cy="885907"/>
          </a:xfrm>
          <a:prstGeom prst="rect">
            <a:avLst/>
          </a:prstGeom>
        </p:spPr>
      </p:pic>
      <p:pic>
        <p:nvPicPr>
          <p:cNvPr id="3" name="Elementos multimedia en línea 2" title="Salmo de la creación">
            <a:hlinkClick r:id="" action="ppaction://media"/>
            <a:extLst>
              <a:ext uri="{FF2B5EF4-FFF2-40B4-BE49-F238E27FC236}">
                <a16:creationId xmlns:a16="http://schemas.microsoft.com/office/drawing/2014/main" id="{BD02D345-CCAA-3EAD-D724-501E7DC2E9B4}"/>
              </a:ext>
            </a:extLst>
          </p:cNvPr>
          <p:cNvPicPr>
            <a:picLocks noRot="1" noChangeAspect="1"/>
          </p:cNvPicPr>
          <p:nvPr>
            <a:videoFile r:link="rId1"/>
          </p:nvPr>
        </p:nvPicPr>
        <p:blipFill>
          <a:blip r:embed="rId5"/>
          <a:stretch>
            <a:fillRect/>
          </a:stretch>
        </p:blipFill>
        <p:spPr>
          <a:xfrm>
            <a:off x="696149" y="2194278"/>
            <a:ext cx="4233333" cy="2685814"/>
          </a:xfrm>
          <a:prstGeom prst="rect">
            <a:avLst/>
          </a:prstGeom>
        </p:spPr>
      </p:pic>
      <p:sp>
        <p:nvSpPr>
          <p:cNvPr id="7" name="CuadroTexto 6">
            <a:extLst>
              <a:ext uri="{FF2B5EF4-FFF2-40B4-BE49-F238E27FC236}">
                <a16:creationId xmlns:a16="http://schemas.microsoft.com/office/drawing/2014/main" id="{EBA28BE5-8BC5-F163-7262-5FDC1CE95686}"/>
              </a:ext>
            </a:extLst>
          </p:cNvPr>
          <p:cNvSpPr txBox="1"/>
          <p:nvPr/>
        </p:nvSpPr>
        <p:spPr>
          <a:xfrm>
            <a:off x="616185" y="5000037"/>
            <a:ext cx="4967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a:ea typeface="+mn-lt"/>
                <a:cs typeface="+mn-lt"/>
              </a:rPr>
              <a:t>https://youtube.com/watch?v=FNb9ZrhMbFE</a:t>
            </a:r>
            <a:endParaRPr lang="es-ES"/>
          </a:p>
        </p:txBody>
      </p:sp>
      <p:sp>
        <p:nvSpPr>
          <p:cNvPr id="21" name="CuadroTexto 20">
            <a:extLst>
              <a:ext uri="{FF2B5EF4-FFF2-40B4-BE49-F238E27FC236}">
                <a16:creationId xmlns:a16="http://schemas.microsoft.com/office/drawing/2014/main" id="{7C26667E-DE85-9C0C-D065-02178E1E06EB}"/>
              </a:ext>
            </a:extLst>
          </p:cNvPr>
          <p:cNvSpPr txBox="1"/>
          <p:nvPr/>
        </p:nvSpPr>
        <p:spPr>
          <a:xfrm>
            <a:off x="9082852" y="4341518"/>
            <a:ext cx="3052704" cy="461665"/>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cs typeface="Calibri"/>
              </a:rPr>
              <a:t>Creo en dios Padre ...</a:t>
            </a:r>
            <a:endParaRPr lang="es-ES" sz="2400"/>
          </a:p>
        </p:txBody>
      </p:sp>
    </p:spTree>
    <p:extLst>
      <p:ext uri="{BB962C8B-B14F-4D97-AF65-F5344CB8AC3E}">
        <p14:creationId xmlns:p14="http://schemas.microsoft.com/office/powerpoint/2010/main" val="240301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78F468-EA95-4551-B6F9-3EFB9D24F617}"/>
              </a:ext>
            </a:extLst>
          </p:cNvPr>
          <p:cNvSpPr/>
          <p:nvPr/>
        </p:nvSpPr>
        <p:spPr>
          <a:xfrm rot="20416883">
            <a:off x="39205" y="321251"/>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rot="20365651">
            <a:off x="30905" y="203653"/>
            <a:ext cx="2090057" cy="461665"/>
          </a:xfrm>
          <a:prstGeom prst="rect">
            <a:avLst/>
          </a:prstGeom>
          <a:noFill/>
        </p:spPr>
        <p:txBody>
          <a:bodyPr wrap="square" lIns="91440" tIns="45720" rIns="91440" bIns="45720" rtlCol="0" anchor="t">
            <a:spAutoFit/>
          </a:bodyPr>
          <a:lstStyle/>
          <a:p>
            <a:r>
              <a:rPr lang="es-ES" sz="2400">
                <a:latin typeface="Forte"/>
              </a:rPr>
              <a:t> Jueves 30</a:t>
            </a:r>
            <a:endParaRPr lang="es-CL" sz="2400">
              <a:latin typeface="Forte" panose="03060902040502070203" pitchFamily="66" charset="0"/>
            </a:endParaRPr>
          </a:p>
        </p:txBody>
      </p:sp>
      <p:sp>
        <p:nvSpPr>
          <p:cNvPr id="6" name="CuadroTexto 5">
            <a:extLst>
              <a:ext uri="{FF2B5EF4-FFF2-40B4-BE49-F238E27FC236}">
                <a16:creationId xmlns:a16="http://schemas.microsoft.com/office/drawing/2014/main" id="{F07DD487-D9A6-4D08-975A-93F2C61A5A03}"/>
              </a:ext>
            </a:extLst>
          </p:cNvPr>
          <p:cNvSpPr txBox="1"/>
          <p:nvPr/>
        </p:nvSpPr>
        <p:spPr>
          <a:xfrm>
            <a:off x="1993648" y="63609"/>
            <a:ext cx="8931734" cy="738664"/>
          </a:xfrm>
          <a:prstGeom prst="rect">
            <a:avLst/>
          </a:prstGeom>
          <a:noFill/>
        </p:spPr>
        <p:txBody>
          <a:bodyPr wrap="square" lIns="91440" tIns="45720" rIns="91440" bIns="45720" rtlCol="0" anchor="t">
            <a:spAutoFit/>
          </a:bodyPr>
          <a:lstStyle/>
          <a:p>
            <a:r>
              <a:rPr lang="es-ES" sz="2400">
                <a:latin typeface="Ink Free"/>
              </a:rPr>
              <a:t>“</a:t>
            </a:r>
            <a:r>
              <a:rPr lang="es-ES">
                <a:latin typeface="Ink Free"/>
              </a:rPr>
              <a:t> </a:t>
            </a:r>
            <a:r>
              <a:rPr lang="es-ES" i="1">
                <a:latin typeface="Ink Free"/>
                <a:ea typeface="+mn-lt"/>
                <a:cs typeface="+mn-lt"/>
              </a:rPr>
              <a:t>¡Dichosos los que pueden pasar de una conversación religiosa a los asuntos materiales sin abandonar la presencia de Dios!”</a:t>
            </a:r>
            <a:r>
              <a:rPr lang="es-ES">
                <a:latin typeface="Ink Free"/>
              </a:rPr>
              <a:t>(Padre </a:t>
            </a:r>
            <a:r>
              <a:rPr lang="es-ES" err="1">
                <a:latin typeface="Ink Free"/>
              </a:rPr>
              <a:t>Chaminade</a:t>
            </a:r>
            <a:r>
              <a:rPr lang="es-ES">
                <a:latin typeface="Ink Free"/>
              </a:rPr>
              <a:t>) </a:t>
            </a:r>
            <a:endParaRPr lang="es-CL">
              <a:latin typeface="Ink Free" panose="03080402000500000000" pitchFamily="66" charset="0"/>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470917" y="714000"/>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505064" y="675984"/>
            <a:ext cx="914400" cy="461665"/>
          </a:xfrm>
          <a:prstGeom prst="rect">
            <a:avLst/>
          </a:prstGeom>
          <a:noFill/>
        </p:spPr>
        <p:txBody>
          <a:bodyPr wrap="square" rtlCol="0">
            <a:spAutoFit/>
          </a:bodyPr>
          <a:lstStyle/>
          <a:p>
            <a:r>
              <a:rPr lang="es-ES" sz="2400">
                <a:solidFill>
                  <a:schemeClr val="bg1"/>
                </a:solidFill>
              </a:rPr>
              <a:t>1</a:t>
            </a:r>
            <a:endParaRPr lang="es-CL" sz="240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1960979" y="681329"/>
            <a:ext cx="9281946" cy="1077218"/>
          </a:xfrm>
          <a:prstGeom prst="rect">
            <a:avLst/>
          </a:prstGeom>
          <a:solidFill>
            <a:schemeClr val="accent4">
              <a:lumMod val="40000"/>
              <a:lumOff val="60000"/>
            </a:schemeClr>
          </a:solidFill>
        </p:spPr>
        <p:txBody>
          <a:bodyPr wrap="square" lIns="91440" tIns="45720" rIns="91440" bIns="45720" anchor="t">
            <a:spAutoFit/>
          </a:bodyPr>
          <a:lstStyle/>
          <a:p>
            <a:r>
              <a:rPr lang="es-ES" sz="1600"/>
              <a:t>Buenos días . Iniciamos esta mañana , rezando por la paz  entre naciones , en los colegios , y sobre todo en nuestro hogar .Pidamos  a nuestra madre , la Virgen María , que  nos  enseñe a orar con la fuerza que Ella tiene , y así , pedir por tantos hermanos y hermanas que sufren por guerras , violencia y abuso.  .Iniciamos este encuentro, </a:t>
            </a:r>
            <a:r>
              <a:rPr lang="es-ES" sz="1600" b="1"/>
              <a:t>en el nombre del padre, del hijo, del Espíritu santo. Amen </a:t>
            </a:r>
            <a:endParaRPr lang="es-CL" sz="1600" b="1"/>
          </a:p>
        </p:txBody>
      </p:sp>
      <p:sp>
        <p:nvSpPr>
          <p:cNvPr id="12" name="CuadroTexto 11">
            <a:extLst>
              <a:ext uri="{FF2B5EF4-FFF2-40B4-BE49-F238E27FC236}">
                <a16:creationId xmlns:a16="http://schemas.microsoft.com/office/drawing/2014/main" id="{C05FAFEB-C4BE-42D8-8144-8508DBE9F0EC}"/>
              </a:ext>
            </a:extLst>
          </p:cNvPr>
          <p:cNvSpPr txBox="1"/>
          <p:nvPr/>
        </p:nvSpPr>
        <p:spPr>
          <a:xfrm>
            <a:off x="288110" y="1052601"/>
            <a:ext cx="45719" cy="456885"/>
          </a:xfrm>
          <a:prstGeom prst="rect">
            <a:avLst/>
          </a:prstGeom>
          <a:solidFill>
            <a:schemeClr val="accent4"/>
          </a:solidFill>
        </p:spPr>
        <p:txBody>
          <a:bodyPr wrap="square" rtlCol="0">
            <a:spAutoFit/>
          </a:bodyPr>
          <a:lstStyle/>
          <a:p>
            <a:endParaRPr lang="es-CL"/>
          </a:p>
        </p:txBody>
      </p:sp>
      <p:sp>
        <p:nvSpPr>
          <p:cNvPr id="14" name="Rectángulo 13">
            <a:extLst>
              <a:ext uri="{FF2B5EF4-FFF2-40B4-BE49-F238E27FC236}">
                <a16:creationId xmlns:a16="http://schemas.microsoft.com/office/drawing/2014/main" id="{533E4744-8C04-4BF4-A5EE-7BF224D002E0}"/>
              </a:ext>
            </a:extLst>
          </p:cNvPr>
          <p:cNvSpPr/>
          <p:nvPr/>
        </p:nvSpPr>
        <p:spPr>
          <a:xfrm rot="19767115">
            <a:off x="-410303" y="962928"/>
            <a:ext cx="2560158" cy="646331"/>
          </a:xfrm>
          <a:prstGeom prst="rect">
            <a:avLst/>
          </a:prstGeom>
          <a:noFill/>
        </p:spPr>
        <p:txBody>
          <a:bodyPr wrap="square" lIns="91440" tIns="45720" rIns="91440" bIns="45720">
            <a:spAutoFit/>
          </a:bodyPr>
          <a:lstStyle/>
          <a:p>
            <a:pPr algn="ctr"/>
            <a:r>
              <a:rPr lang="es-ES"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6" name="Rectángulo 25">
            <a:extLst>
              <a:ext uri="{FF2B5EF4-FFF2-40B4-BE49-F238E27FC236}">
                <a16:creationId xmlns:a16="http://schemas.microsoft.com/office/drawing/2014/main" id="{A4EB4A9E-887A-4FAA-95AB-3122521E2DE5}"/>
              </a:ext>
            </a:extLst>
          </p:cNvPr>
          <p:cNvSpPr/>
          <p:nvPr/>
        </p:nvSpPr>
        <p:spPr>
          <a:xfrm>
            <a:off x="150473" y="1648080"/>
            <a:ext cx="3035678" cy="52322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8286026" y="1530153"/>
            <a:ext cx="2590800" cy="523220"/>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800" b="1">
              <a:ln w="12700">
                <a:solidFill>
                  <a:schemeClr val="accent5"/>
                </a:solidFill>
                <a:prstDash val="solid"/>
              </a:ln>
              <a:pattFill prst="ltDnDiag">
                <a:fgClr>
                  <a:schemeClr val="accent5">
                    <a:lumMod val="60000"/>
                    <a:lumOff val="40000"/>
                  </a:schemeClr>
                </a:fgClr>
                <a:bgClr>
                  <a:schemeClr val="bg1"/>
                </a:bgClr>
              </a:pattFill>
            </a:endParaRPr>
          </a:p>
        </p:txBody>
      </p:sp>
      <p:sp>
        <p:nvSpPr>
          <p:cNvPr id="31" name="Rectángulo 30">
            <a:extLst>
              <a:ext uri="{FF2B5EF4-FFF2-40B4-BE49-F238E27FC236}">
                <a16:creationId xmlns:a16="http://schemas.microsoft.com/office/drawing/2014/main" id="{1EB343CD-D50B-4158-B82C-D5DE01FB2B15}"/>
              </a:ext>
            </a:extLst>
          </p:cNvPr>
          <p:cNvSpPr/>
          <p:nvPr/>
        </p:nvSpPr>
        <p:spPr>
          <a:xfrm>
            <a:off x="-42769" y="5813689"/>
            <a:ext cx="3659963" cy="103080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11439798" y="1563496"/>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3712702" y="2010704"/>
            <a:ext cx="8480507" cy="1477328"/>
          </a:xfrm>
          <a:prstGeom prst="rect">
            <a:avLst/>
          </a:prstGeom>
          <a:solidFill>
            <a:schemeClr val="accent5">
              <a:lumMod val="20000"/>
              <a:lumOff val="80000"/>
            </a:schemeClr>
          </a:solidFill>
        </p:spPr>
        <p:txBody>
          <a:bodyPr wrap="square" lIns="91440" tIns="45720" rIns="91440" bIns="45720" rtlCol="0" anchor="t">
            <a:spAutoFit/>
          </a:bodyPr>
          <a:lstStyle/>
          <a:p>
            <a:r>
              <a:rPr lang="es-ES" b="1">
                <a:latin typeface="Calibri"/>
                <a:ea typeface="Poppins"/>
                <a:cs typeface="Poppins"/>
              </a:rPr>
              <a:t>Las  palabras de Jesús son una</a:t>
            </a:r>
            <a:r>
              <a:rPr lang="es-ES" b="1" i="0">
                <a:latin typeface="Calibri"/>
                <a:ea typeface="Poppins"/>
                <a:cs typeface="Poppins"/>
              </a:rPr>
              <a:t> promesa de paz eterna y un llamado a confiar en la presencia y el amor de </a:t>
            </a:r>
            <a:r>
              <a:rPr lang="es-ES" b="1">
                <a:latin typeface="Calibri"/>
                <a:ea typeface="Poppins"/>
                <a:cs typeface="Poppins"/>
              </a:rPr>
              <a:t>Él </a:t>
            </a:r>
            <a:r>
              <a:rPr lang="es-ES" b="1" i="0">
                <a:latin typeface="Calibri"/>
                <a:ea typeface="Poppins"/>
                <a:cs typeface="Poppins"/>
              </a:rPr>
              <a:t>en nuestra vida</a:t>
            </a:r>
            <a:r>
              <a:rPr lang="es-ES" b="0" i="0">
                <a:latin typeface="Calibri"/>
                <a:ea typeface="Poppins"/>
                <a:cs typeface="Poppins"/>
              </a:rPr>
              <a:t>. Al recibir su paz, encontraremos una tranquilidad y una seguridad que nos permiten enfrentar cualquier adversidad con valentía y fortaleza, y experimentar una vida llena de paz y alegría. La paz de Jesús es un regalo valioso y precioso para aquellos que creen en él y confían en su amor eterno.</a:t>
            </a:r>
            <a:endParaRPr lang="es-CL" sz="2400">
              <a:latin typeface="Calibri"/>
            </a:endParaRPr>
          </a:p>
        </p:txBody>
      </p:sp>
      <p:sp>
        <p:nvSpPr>
          <p:cNvPr id="44" name="CuadroTexto 43">
            <a:extLst>
              <a:ext uri="{FF2B5EF4-FFF2-40B4-BE49-F238E27FC236}">
                <a16:creationId xmlns:a16="http://schemas.microsoft.com/office/drawing/2014/main" id="{F8FCA5B8-ACC0-477B-BF55-5667C0BE099A}"/>
              </a:ext>
            </a:extLst>
          </p:cNvPr>
          <p:cNvSpPr txBox="1"/>
          <p:nvPr/>
        </p:nvSpPr>
        <p:spPr>
          <a:xfrm>
            <a:off x="-58180" y="5531113"/>
            <a:ext cx="3710768" cy="1200329"/>
          </a:xfrm>
          <a:prstGeom prst="rect">
            <a:avLst/>
          </a:prstGeom>
          <a:noFill/>
        </p:spPr>
        <p:txBody>
          <a:bodyPr wrap="square" lIns="91440" tIns="45720" rIns="91440" bIns="45720" rtlCol="0" anchor="t">
            <a:spAutoFit/>
          </a:bodyPr>
          <a:lstStyle/>
          <a:p>
            <a:r>
              <a:rPr lang="es-ES"/>
              <a:t>                     </a:t>
            </a:r>
          </a:p>
          <a:p>
            <a:r>
              <a:rPr lang="es-ES" b="1"/>
              <a:t> El Padre, el Hijo y el Espíritu Santo, </a:t>
            </a:r>
            <a:endParaRPr lang="es-CL"/>
          </a:p>
          <a:p>
            <a:r>
              <a:rPr lang="es-ES" b="1"/>
              <a:t>sean glorificados en todas partes por la Inmaculada Virgen María Amén </a:t>
            </a:r>
            <a:r>
              <a:rPr lang="es-ES"/>
              <a:t>..</a:t>
            </a:r>
            <a:endParaRPr lang="es-CL">
              <a:cs typeface="Calibri"/>
            </a:endParaRPr>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91475" y="5334276"/>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2974735" y="3807749"/>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3400113" y="3998409"/>
            <a:ext cx="614633" cy="461665"/>
          </a:xfrm>
          <a:prstGeom prst="rect">
            <a:avLst/>
          </a:prstGeom>
          <a:noFill/>
        </p:spPr>
        <p:txBody>
          <a:bodyPr wrap="square" rtlCol="0">
            <a:spAutoFit/>
          </a:bodyPr>
          <a:lstStyle/>
          <a:p>
            <a:r>
              <a:rPr lang="es-ES" sz="2400">
                <a:solidFill>
                  <a:schemeClr val="bg1"/>
                </a:solidFill>
              </a:rPr>
              <a:t>5</a:t>
            </a:r>
            <a:endParaRPr lang="es-CL" sz="2400">
              <a:solidFill>
                <a:schemeClr val="bg1"/>
              </a:solidFill>
            </a:endParaRPr>
          </a:p>
        </p:txBody>
      </p:sp>
      <p:pic>
        <p:nvPicPr>
          <p:cNvPr id="7" name="Imagen 6">
            <a:extLst>
              <a:ext uri="{FF2B5EF4-FFF2-40B4-BE49-F238E27FC236}">
                <a16:creationId xmlns:a16="http://schemas.microsoft.com/office/drawing/2014/main" id="{9EE91546-F3BC-47B7-AD00-6700C75754BC}"/>
              </a:ext>
            </a:extLst>
          </p:cNvPr>
          <p:cNvPicPr>
            <a:picLocks noChangeAspect="1"/>
          </p:cNvPicPr>
          <p:nvPr/>
        </p:nvPicPr>
        <p:blipFill>
          <a:blip r:embed="rId2"/>
          <a:stretch>
            <a:fillRect/>
          </a:stretch>
        </p:blipFill>
        <p:spPr>
          <a:xfrm>
            <a:off x="11316492" y="100014"/>
            <a:ext cx="713294" cy="890093"/>
          </a:xfrm>
          <a:prstGeom prst="rect">
            <a:avLst/>
          </a:prstGeom>
        </p:spPr>
      </p:pic>
      <p:pic>
        <p:nvPicPr>
          <p:cNvPr id="2" name="Imagen 9">
            <a:extLst>
              <a:ext uri="{FF2B5EF4-FFF2-40B4-BE49-F238E27FC236}">
                <a16:creationId xmlns:a16="http://schemas.microsoft.com/office/drawing/2014/main" id="{74595F21-4321-7A2B-18BA-8F39C3F6FE26}"/>
              </a:ext>
            </a:extLst>
          </p:cNvPr>
          <p:cNvPicPr>
            <a:picLocks noChangeAspect="1"/>
          </p:cNvPicPr>
          <p:nvPr/>
        </p:nvPicPr>
        <p:blipFill rotWithShape="1">
          <a:blip r:embed="rId3"/>
          <a:srcRect l="29399" r="207" b="733"/>
          <a:stretch/>
        </p:blipFill>
        <p:spPr>
          <a:xfrm>
            <a:off x="13583" y="2173521"/>
            <a:ext cx="3694716" cy="2944533"/>
          </a:xfrm>
          <a:prstGeom prst="rect">
            <a:avLst/>
          </a:prstGeom>
        </p:spPr>
      </p:pic>
      <p:sp>
        <p:nvSpPr>
          <p:cNvPr id="10" name="CuadroTexto 9">
            <a:extLst>
              <a:ext uri="{FF2B5EF4-FFF2-40B4-BE49-F238E27FC236}">
                <a16:creationId xmlns:a16="http://schemas.microsoft.com/office/drawing/2014/main" id="{9CC4F9EA-4813-1552-0833-7694C5224182}"/>
              </a:ext>
            </a:extLst>
          </p:cNvPr>
          <p:cNvSpPr txBox="1"/>
          <p:nvPr/>
        </p:nvSpPr>
        <p:spPr>
          <a:xfrm>
            <a:off x="11446531" y="1493089"/>
            <a:ext cx="44779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a:solidFill>
                  <a:schemeClr val="bg1"/>
                </a:solidFill>
                <a:cs typeface="Calibri"/>
              </a:rPr>
              <a:t>3</a:t>
            </a:r>
          </a:p>
        </p:txBody>
      </p:sp>
      <p:sp>
        <p:nvSpPr>
          <p:cNvPr id="15" name="CuadroTexto 14">
            <a:extLst>
              <a:ext uri="{FF2B5EF4-FFF2-40B4-BE49-F238E27FC236}">
                <a16:creationId xmlns:a16="http://schemas.microsoft.com/office/drawing/2014/main" id="{2113B511-A58B-91F1-9C97-154A7B133A52}"/>
              </a:ext>
            </a:extLst>
          </p:cNvPr>
          <p:cNvSpPr txBox="1"/>
          <p:nvPr/>
        </p:nvSpPr>
        <p:spPr>
          <a:xfrm>
            <a:off x="3714988" y="3484773"/>
            <a:ext cx="8476070" cy="341632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a:ea typeface="+mn-lt"/>
              <a:cs typeface="+mn-lt"/>
            </a:endParaRPr>
          </a:p>
          <a:p>
            <a:r>
              <a:rPr lang="es-ES">
                <a:ea typeface="+mn-lt"/>
                <a:cs typeface="+mn-lt"/>
              </a:rPr>
              <a:t>Señor: Danos tu paz, danos la paz del alma que nos has traído.</a:t>
            </a:r>
            <a:br>
              <a:rPr lang="es-ES">
                <a:ea typeface="+mn-lt"/>
                <a:cs typeface="+mn-lt"/>
              </a:rPr>
            </a:br>
            <a:r>
              <a:rPr lang="es-ES">
                <a:ea typeface="+mn-lt"/>
                <a:cs typeface="+mn-lt"/>
              </a:rPr>
              <a:t>No permitas, Señor, que la guerra nos sea indiferente. No permitas jamás que los hombres nos hagamos fríos, indolentes al sufrimiento de tantos hermanos nuestros. No permitas que nos acostumbremos burdamente a la guerra, al odio y la violencia.</a:t>
            </a:r>
            <a:br>
              <a:rPr lang="es-ES">
                <a:ea typeface="+mn-lt"/>
                <a:cs typeface="+mn-lt"/>
              </a:rPr>
            </a:br>
            <a:r>
              <a:rPr lang="es-ES">
                <a:ea typeface="+mn-lt"/>
                <a:cs typeface="+mn-lt"/>
              </a:rPr>
              <a:t>Concédenos, Señor, a todos los cristianos, a todos los hombres de buena voluntad, ser verdaderos instrumentos de tu paz, apóstoles de la caridad, promotores de la comunión. Concédenos ser, en el corazón del mundo, fermento del amor fraterno y de la unidad de todo el género humano. Que se acallen las armas, y que todos los hombres nos reconozcamos como hermanos una misma familia y cese entre nosotros las guerras, las discriminaciones y las injusticias. </a:t>
            </a:r>
            <a:r>
              <a:rPr lang="es-ES" b="1">
                <a:ea typeface="+mn-lt"/>
                <a:cs typeface="+mn-lt"/>
              </a:rPr>
              <a:t>Amén</a:t>
            </a:r>
            <a:br>
              <a:rPr lang="es-ES">
                <a:ea typeface="+mn-lt"/>
                <a:cs typeface="+mn-lt"/>
              </a:rPr>
            </a:br>
            <a:endParaRPr lang="es-ES">
              <a:ea typeface="+mn-lt"/>
              <a:cs typeface="+mn-lt"/>
            </a:endParaRPr>
          </a:p>
        </p:txBody>
      </p:sp>
      <p:sp>
        <p:nvSpPr>
          <p:cNvPr id="16" name="CuadroTexto 15">
            <a:extLst>
              <a:ext uri="{FF2B5EF4-FFF2-40B4-BE49-F238E27FC236}">
                <a16:creationId xmlns:a16="http://schemas.microsoft.com/office/drawing/2014/main" id="{19989256-3F1B-7D64-A341-660FF9918690}"/>
              </a:ext>
            </a:extLst>
          </p:cNvPr>
          <p:cNvSpPr txBox="1"/>
          <p:nvPr/>
        </p:nvSpPr>
        <p:spPr>
          <a:xfrm>
            <a:off x="8870" y="4562323"/>
            <a:ext cx="279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solidFill>
                  <a:schemeClr val="bg1"/>
                </a:solidFill>
                <a:ea typeface="+mn-lt"/>
                <a:cs typeface="+mn-lt"/>
              </a:rPr>
              <a:t>Palabra del Señor</a:t>
            </a:r>
            <a:endParaRPr lang="es-ES">
              <a:solidFill>
                <a:schemeClr val="bg1"/>
              </a:solidFill>
            </a:endParaRPr>
          </a:p>
        </p:txBody>
      </p:sp>
      <p:sp>
        <p:nvSpPr>
          <p:cNvPr id="19" name="CuadroTexto 18">
            <a:extLst>
              <a:ext uri="{FF2B5EF4-FFF2-40B4-BE49-F238E27FC236}">
                <a16:creationId xmlns:a16="http://schemas.microsoft.com/office/drawing/2014/main" id="{2C821805-F729-E6F4-BCD8-10C9EE058248}"/>
              </a:ext>
            </a:extLst>
          </p:cNvPr>
          <p:cNvSpPr txBox="1"/>
          <p:nvPr/>
        </p:nvSpPr>
        <p:spPr>
          <a:xfrm>
            <a:off x="5970814" y="3488871"/>
            <a:ext cx="1262743" cy="369332"/>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cs typeface="Calibri"/>
              </a:rPr>
              <a:t>Oremos </a:t>
            </a:r>
            <a:endParaRPr lang="es-ES" b="1"/>
          </a:p>
        </p:txBody>
      </p:sp>
      <p:sp>
        <p:nvSpPr>
          <p:cNvPr id="24" name="Diagrama de flujo: conector 23">
            <a:extLst>
              <a:ext uri="{FF2B5EF4-FFF2-40B4-BE49-F238E27FC236}">
                <a16:creationId xmlns:a16="http://schemas.microsoft.com/office/drawing/2014/main" id="{AD6633CE-D849-D742-89A7-87F0C7A9F6EB}"/>
              </a:ext>
            </a:extLst>
          </p:cNvPr>
          <p:cNvSpPr/>
          <p:nvPr/>
        </p:nvSpPr>
        <p:spPr>
          <a:xfrm rot="3000000">
            <a:off x="6946" y="2188423"/>
            <a:ext cx="609599" cy="57694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6415FF85-2CF8-8F17-F3C6-9782627EA181}"/>
              </a:ext>
            </a:extLst>
          </p:cNvPr>
          <p:cNvSpPr txBox="1"/>
          <p:nvPr/>
        </p:nvSpPr>
        <p:spPr>
          <a:xfrm>
            <a:off x="152400" y="2171700"/>
            <a:ext cx="4735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3200">
                <a:solidFill>
                  <a:schemeClr val="accent4">
                    <a:lumMod val="50000"/>
                  </a:schemeClr>
                </a:solidFill>
                <a:cs typeface="Calibri"/>
              </a:rPr>
              <a:t>2</a:t>
            </a:r>
            <a:endParaRPr lang="es-ES" sz="3200">
              <a:solidFill>
                <a:schemeClr val="accent4">
                  <a:lumMod val="50000"/>
                </a:schemeClr>
              </a:solidFill>
            </a:endParaRPr>
          </a:p>
        </p:txBody>
      </p:sp>
      <p:sp>
        <p:nvSpPr>
          <p:cNvPr id="33" name="Diagrama de flujo: conector 32">
            <a:extLst>
              <a:ext uri="{FF2B5EF4-FFF2-40B4-BE49-F238E27FC236}">
                <a16:creationId xmlns:a16="http://schemas.microsoft.com/office/drawing/2014/main" id="{E235B858-0413-353B-91CB-550DA4D48BAE}"/>
              </a:ext>
            </a:extLst>
          </p:cNvPr>
          <p:cNvSpPr/>
          <p:nvPr/>
        </p:nvSpPr>
        <p:spPr>
          <a:xfrm>
            <a:off x="11544299" y="3706586"/>
            <a:ext cx="391885" cy="424542"/>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A3715837-19CE-DD87-68F4-7A1E64F0C17F}"/>
              </a:ext>
            </a:extLst>
          </p:cNvPr>
          <p:cNvSpPr txBox="1"/>
          <p:nvPr/>
        </p:nvSpPr>
        <p:spPr>
          <a:xfrm>
            <a:off x="11587844" y="3668485"/>
            <a:ext cx="6259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400">
                <a:solidFill>
                  <a:schemeClr val="bg1"/>
                </a:solidFill>
                <a:cs typeface="Calibri"/>
              </a:rPr>
              <a:t>4</a:t>
            </a:r>
            <a:endParaRPr lang="es-ES" sz="2400">
              <a:solidFill>
                <a:schemeClr val="bg1"/>
              </a:solidFill>
            </a:endParaRPr>
          </a:p>
        </p:txBody>
      </p:sp>
      <p:sp>
        <p:nvSpPr>
          <p:cNvPr id="35" name="CuadroTexto 34">
            <a:extLst>
              <a:ext uri="{FF2B5EF4-FFF2-40B4-BE49-F238E27FC236}">
                <a16:creationId xmlns:a16="http://schemas.microsoft.com/office/drawing/2014/main" id="{62E20C58-7440-7C2D-AAA5-459D3AC70FE7}"/>
              </a:ext>
            </a:extLst>
          </p:cNvPr>
          <p:cNvSpPr txBox="1"/>
          <p:nvPr/>
        </p:nvSpPr>
        <p:spPr>
          <a:xfrm>
            <a:off x="132039" y="5343340"/>
            <a:ext cx="11123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400">
                <a:solidFill>
                  <a:schemeClr val="bg1"/>
                </a:solidFill>
                <a:cs typeface="Calibri"/>
              </a:rPr>
              <a:t>5</a:t>
            </a:r>
          </a:p>
        </p:txBody>
      </p:sp>
    </p:spTree>
    <p:extLst>
      <p:ext uri="{BB962C8B-B14F-4D97-AF65-F5344CB8AC3E}">
        <p14:creationId xmlns:p14="http://schemas.microsoft.com/office/powerpoint/2010/main" val="67390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678F468-EA95-4551-B6F9-3EFB9D24F617}"/>
              </a:ext>
            </a:extLst>
          </p:cNvPr>
          <p:cNvSpPr/>
          <p:nvPr/>
        </p:nvSpPr>
        <p:spPr>
          <a:xfrm rot="20416883">
            <a:off x="39205" y="321251"/>
            <a:ext cx="1867631" cy="653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CuadroTexto 4">
            <a:extLst>
              <a:ext uri="{FF2B5EF4-FFF2-40B4-BE49-F238E27FC236}">
                <a16:creationId xmlns:a16="http://schemas.microsoft.com/office/drawing/2014/main" id="{5EC01A30-7144-41EB-B621-866181F15649}"/>
              </a:ext>
            </a:extLst>
          </p:cNvPr>
          <p:cNvSpPr txBox="1"/>
          <p:nvPr/>
        </p:nvSpPr>
        <p:spPr>
          <a:xfrm rot="20365651">
            <a:off x="-1752" y="377824"/>
            <a:ext cx="2090057" cy="461665"/>
          </a:xfrm>
          <a:prstGeom prst="rect">
            <a:avLst/>
          </a:prstGeom>
          <a:noFill/>
        </p:spPr>
        <p:txBody>
          <a:bodyPr wrap="square" lIns="91440" tIns="45720" rIns="91440" bIns="45720" rtlCol="0" anchor="t">
            <a:spAutoFit/>
          </a:bodyPr>
          <a:lstStyle/>
          <a:p>
            <a:r>
              <a:rPr lang="es-ES" sz="2400">
                <a:latin typeface="Forte"/>
              </a:rPr>
              <a:t> Viernes 31 </a:t>
            </a:r>
            <a:endParaRPr lang="es-CL" sz="2400">
              <a:latin typeface="Forte" panose="03060902040502070203" pitchFamily="66" charset="0"/>
            </a:endParaRPr>
          </a:p>
        </p:txBody>
      </p:sp>
      <p:sp>
        <p:nvSpPr>
          <p:cNvPr id="8" name="Diagrama de flujo: conector 7">
            <a:extLst>
              <a:ext uri="{FF2B5EF4-FFF2-40B4-BE49-F238E27FC236}">
                <a16:creationId xmlns:a16="http://schemas.microsoft.com/office/drawing/2014/main" id="{FB026C32-70BF-456E-9202-CBB3015ACA5F}"/>
              </a:ext>
            </a:extLst>
          </p:cNvPr>
          <p:cNvSpPr/>
          <p:nvPr/>
        </p:nvSpPr>
        <p:spPr>
          <a:xfrm>
            <a:off x="1470917" y="714000"/>
            <a:ext cx="377371" cy="45688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a:extLst>
              <a:ext uri="{FF2B5EF4-FFF2-40B4-BE49-F238E27FC236}">
                <a16:creationId xmlns:a16="http://schemas.microsoft.com/office/drawing/2014/main" id="{AC9FE957-7C5C-49D4-97A4-EEAC6E7D4D83}"/>
              </a:ext>
            </a:extLst>
          </p:cNvPr>
          <p:cNvSpPr txBox="1"/>
          <p:nvPr/>
        </p:nvSpPr>
        <p:spPr>
          <a:xfrm>
            <a:off x="1505064" y="675984"/>
            <a:ext cx="914400" cy="461665"/>
          </a:xfrm>
          <a:prstGeom prst="rect">
            <a:avLst/>
          </a:prstGeom>
          <a:noFill/>
        </p:spPr>
        <p:txBody>
          <a:bodyPr wrap="square" rtlCol="0">
            <a:spAutoFit/>
          </a:bodyPr>
          <a:lstStyle/>
          <a:p>
            <a:r>
              <a:rPr lang="es-ES" sz="2400">
                <a:solidFill>
                  <a:schemeClr val="bg1"/>
                </a:solidFill>
              </a:rPr>
              <a:t>1</a:t>
            </a:r>
            <a:endParaRPr lang="es-CL" sz="2400">
              <a:solidFill>
                <a:schemeClr val="bg1"/>
              </a:solidFill>
            </a:endParaRPr>
          </a:p>
        </p:txBody>
      </p:sp>
      <p:sp>
        <p:nvSpPr>
          <p:cNvPr id="11" name="CuadroTexto 10">
            <a:extLst>
              <a:ext uri="{FF2B5EF4-FFF2-40B4-BE49-F238E27FC236}">
                <a16:creationId xmlns:a16="http://schemas.microsoft.com/office/drawing/2014/main" id="{B49E5947-6B0E-4387-A8E6-759B149FCEA0}"/>
              </a:ext>
            </a:extLst>
          </p:cNvPr>
          <p:cNvSpPr txBox="1"/>
          <p:nvPr/>
        </p:nvSpPr>
        <p:spPr>
          <a:xfrm>
            <a:off x="1988799" y="865983"/>
            <a:ext cx="9281946" cy="1077218"/>
          </a:xfrm>
          <a:prstGeom prst="rect">
            <a:avLst/>
          </a:prstGeom>
          <a:solidFill>
            <a:schemeClr val="accent4">
              <a:lumMod val="40000"/>
              <a:lumOff val="60000"/>
            </a:schemeClr>
          </a:solidFill>
        </p:spPr>
        <p:txBody>
          <a:bodyPr wrap="square" lIns="91440" tIns="45720" rIns="91440" bIns="45720" anchor="t">
            <a:spAutoFit/>
          </a:bodyPr>
          <a:lstStyle/>
          <a:p>
            <a:r>
              <a:rPr lang="es-ES" sz="1600"/>
              <a:t>Buenos días</a:t>
            </a:r>
            <a:r>
              <a:rPr lang="es-ES" sz="1600">
                <a:ea typeface="+mn-lt"/>
                <a:cs typeface="+mn-lt"/>
              </a:rPr>
              <a:t>. Estamos finalizando la semana y finalizando el mes de marzo ,agradecemos al Señor por todos los buenos momentos , el encuentro con amigos , la oración de la mañana , las celebraciones en el patio o en algún lugar del colegio </a:t>
            </a:r>
            <a:r>
              <a:rPr lang="es-CL" sz="1600">
                <a:ea typeface="+mn-lt"/>
                <a:cs typeface="+mn-lt"/>
              </a:rPr>
              <a:t>.  Nos ponemos en presencia del señor </a:t>
            </a:r>
            <a:r>
              <a:rPr lang="es-ES" sz="1600"/>
              <a:t>, </a:t>
            </a:r>
            <a:r>
              <a:rPr lang="es-ES" sz="1600" b="1"/>
              <a:t>en el nombre del padre, del hijo, del Espíritu santo. Amen </a:t>
            </a:r>
            <a:endParaRPr lang="es-CL" sz="1600" b="1">
              <a:cs typeface="Calibri"/>
            </a:endParaRPr>
          </a:p>
        </p:txBody>
      </p:sp>
      <p:sp>
        <p:nvSpPr>
          <p:cNvPr id="12" name="CuadroTexto 11">
            <a:extLst>
              <a:ext uri="{FF2B5EF4-FFF2-40B4-BE49-F238E27FC236}">
                <a16:creationId xmlns:a16="http://schemas.microsoft.com/office/drawing/2014/main" id="{C05FAFEB-C4BE-42D8-8144-8508DBE9F0EC}"/>
              </a:ext>
            </a:extLst>
          </p:cNvPr>
          <p:cNvSpPr txBox="1"/>
          <p:nvPr/>
        </p:nvSpPr>
        <p:spPr>
          <a:xfrm>
            <a:off x="288110" y="1052601"/>
            <a:ext cx="45719" cy="456885"/>
          </a:xfrm>
          <a:prstGeom prst="rect">
            <a:avLst/>
          </a:prstGeom>
          <a:solidFill>
            <a:schemeClr val="accent4"/>
          </a:solidFill>
        </p:spPr>
        <p:txBody>
          <a:bodyPr wrap="square" rtlCol="0">
            <a:spAutoFit/>
          </a:bodyPr>
          <a:lstStyle/>
          <a:p>
            <a:endParaRPr lang="es-CL"/>
          </a:p>
        </p:txBody>
      </p:sp>
      <p:sp>
        <p:nvSpPr>
          <p:cNvPr id="14" name="Rectángulo 13">
            <a:extLst>
              <a:ext uri="{FF2B5EF4-FFF2-40B4-BE49-F238E27FC236}">
                <a16:creationId xmlns:a16="http://schemas.microsoft.com/office/drawing/2014/main" id="{533E4744-8C04-4BF4-A5EE-7BF224D002E0}"/>
              </a:ext>
            </a:extLst>
          </p:cNvPr>
          <p:cNvSpPr/>
          <p:nvPr/>
        </p:nvSpPr>
        <p:spPr>
          <a:xfrm rot="19767115">
            <a:off x="-584475" y="1115328"/>
            <a:ext cx="2560158" cy="646331"/>
          </a:xfrm>
          <a:prstGeom prst="rect">
            <a:avLst/>
          </a:prstGeom>
          <a:noFill/>
        </p:spPr>
        <p:txBody>
          <a:bodyPr wrap="square" lIns="91440" tIns="45720" rIns="91440" bIns="45720">
            <a:spAutoFit/>
          </a:bodyPr>
          <a:lstStyle/>
          <a:p>
            <a:pPr algn="ctr"/>
            <a:r>
              <a:rPr lang="es-ES"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rPr>
              <a:t>Inicio</a:t>
            </a:r>
            <a:endParaRPr lang="es-CL" sz="3600" b="1" cap="none" spc="0">
              <a:ln w="12700">
                <a:solidFill>
                  <a:schemeClr val="tx2">
                    <a:lumMod val="75000"/>
                  </a:schemeClr>
                </a:solidFill>
                <a:prstDash val="solid"/>
              </a:ln>
              <a:solidFill>
                <a:schemeClr val="accent5">
                  <a:lumMod val="20000"/>
                  <a:lumOff val="80000"/>
                </a:schemeClr>
              </a:solidFill>
              <a:effectLst>
                <a:outerShdw dist="38100" dir="2640000" algn="bl" rotWithShape="0">
                  <a:schemeClr val="tx2">
                    <a:lumMod val="75000"/>
                  </a:schemeClr>
                </a:outerShdw>
              </a:effectLst>
              <a:latin typeface="Ink Free" panose="03080402000500000000" pitchFamily="66" charset="0"/>
            </a:endParaRPr>
          </a:p>
        </p:txBody>
      </p:sp>
      <p:sp>
        <p:nvSpPr>
          <p:cNvPr id="20" name="CuadroTexto 19">
            <a:extLst>
              <a:ext uri="{FF2B5EF4-FFF2-40B4-BE49-F238E27FC236}">
                <a16:creationId xmlns:a16="http://schemas.microsoft.com/office/drawing/2014/main" id="{6B1153D3-2A84-4334-9D9A-89B3102CCB62}"/>
              </a:ext>
            </a:extLst>
          </p:cNvPr>
          <p:cNvSpPr txBox="1"/>
          <p:nvPr/>
        </p:nvSpPr>
        <p:spPr>
          <a:xfrm>
            <a:off x="95420" y="2762430"/>
            <a:ext cx="4611340" cy="3970318"/>
          </a:xfrm>
          <a:prstGeom prst="rect">
            <a:avLst/>
          </a:prstGeom>
          <a:solidFill>
            <a:schemeClr val="accent5">
              <a:lumMod val="20000"/>
              <a:lumOff val="80000"/>
            </a:schemeClr>
          </a:solidFill>
        </p:spPr>
        <p:txBody>
          <a:bodyPr wrap="square" lIns="91440" tIns="45720" rIns="91440" bIns="45720" rtlCol="0" anchor="t">
            <a:spAutoFit/>
          </a:bodyPr>
          <a:lstStyle/>
          <a:p>
            <a:endParaRPr lang="es-ES"/>
          </a:p>
          <a:p>
            <a:endParaRPr lang="es-ES"/>
          </a:p>
          <a:p>
            <a:endParaRPr lang="es-ES"/>
          </a:p>
          <a:p>
            <a:endParaRPr lang="es-ES"/>
          </a:p>
          <a:p>
            <a:endParaRPr lang="es-ES"/>
          </a:p>
          <a:p>
            <a:endParaRPr lang="es-ES"/>
          </a:p>
          <a:p>
            <a:endParaRPr lang="es-ES"/>
          </a:p>
          <a:p>
            <a:endParaRPr lang="es-ES"/>
          </a:p>
          <a:p>
            <a:endParaRPr lang="es-ES"/>
          </a:p>
          <a:p>
            <a:r>
              <a:rPr lang="es-ES"/>
              <a:t> </a:t>
            </a:r>
            <a:endParaRPr lang="es-ES" b="1"/>
          </a:p>
          <a:p>
            <a:endParaRPr lang="es-ES" b="1"/>
          </a:p>
          <a:p>
            <a:endParaRPr lang="es-ES" b="1"/>
          </a:p>
          <a:p>
            <a:endParaRPr lang="es-ES" b="1"/>
          </a:p>
          <a:p>
            <a:r>
              <a:rPr lang="es-ES" b="1"/>
              <a:t>Palabra del Señor </a:t>
            </a:r>
            <a:endParaRPr lang="es-CL" b="1">
              <a:cs typeface="Calibri"/>
            </a:endParaRPr>
          </a:p>
        </p:txBody>
      </p:sp>
      <p:sp>
        <p:nvSpPr>
          <p:cNvPr id="22" name="Flecha: a la derecha 21">
            <a:extLst>
              <a:ext uri="{FF2B5EF4-FFF2-40B4-BE49-F238E27FC236}">
                <a16:creationId xmlns:a16="http://schemas.microsoft.com/office/drawing/2014/main" id="{7EC63EF4-0B2C-44D2-8141-83DD18D8C56D}"/>
              </a:ext>
            </a:extLst>
          </p:cNvPr>
          <p:cNvSpPr/>
          <p:nvPr/>
        </p:nvSpPr>
        <p:spPr>
          <a:xfrm>
            <a:off x="2207394" y="1798517"/>
            <a:ext cx="2762136" cy="672863"/>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5ECD6CA5-CDB4-4E1C-A458-04484C8C0714}"/>
              </a:ext>
            </a:extLst>
          </p:cNvPr>
          <p:cNvSpPr txBox="1"/>
          <p:nvPr/>
        </p:nvSpPr>
        <p:spPr>
          <a:xfrm>
            <a:off x="2379005" y="1993741"/>
            <a:ext cx="2418912" cy="369332"/>
          </a:xfrm>
          <a:prstGeom prst="rect">
            <a:avLst/>
          </a:prstGeom>
          <a:noFill/>
        </p:spPr>
        <p:txBody>
          <a:bodyPr wrap="square" lIns="91440" tIns="45720" rIns="91440" bIns="45720" rtlCol="0" anchor="t">
            <a:spAutoFit/>
          </a:bodyPr>
          <a:lstStyle/>
          <a:p>
            <a:r>
              <a:rPr lang="es-ES"/>
              <a:t>San Juan  10:  31 -42</a:t>
            </a:r>
            <a:endParaRPr lang="es-CL"/>
          </a:p>
        </p:txBody>
      </p:sp>
      <p:sp>
        <p:nvSpPr>
          <p:cNvPr id="26" name="Rectángulo 25">
            <a:extLst>
              <a:ext uri="{FF2B5EF4-FFF2-40B4-BE49-F238E27FC236}">
                <a16:creationId xmlns:a16="http://schemas.microsoft.com/office/drawing/2014/main" id="{A4EB4A9E-887A-4FAA-95AB-3122521E2DE5}"/>
              </a:ext>
            </a:extLst>
          </p:cNvPr>
          <p:cNvSpPr/>
          <p:nvPr/>
        </p:nvSpPr>
        <p:spPr>
          <a:xfrm rot="19949307">
            <a:off x="-617043" y="1740625"/>
            <a:ext cx="3035678" cy="58477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es-E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Ink Free" panose="03080402000500000000" pitchFamily="66" charset="0"/>
              </a:rPr>
              <a:t>Evangelio</a:t>
            </a:r>
            <a:endParaRPr lang="es-CL"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7" name="Diagrama de flujo: conector 26">
            <a:extLst>
              <a:ext uri="{FF2B5EF4-FFF2-40B4-BE49-F238E27FC236}">
                <a16:creationId xmlns:a16="http://schemas.microsoft.com/office/drawing/2014/main" id="{7A9AA435-3ACF-4E87-95E5-33B2A3AC0945}"/>
              </a:ext>
            </a:extLst>
          </p:cNvPr>
          <p:cNvSpPr/>
          <p:nvPr/>
        </p:nvSpPr>
        <p:spPr>
          <a:xfrm>
            <a:off x="-52713" y="2600292"/>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600D1638-AE93-40ED-9124-858F1B0F1116}"/>
              </a:ext>
            </a:extLst>
          </p:cNvPr>
          <p:cNvSpPr txBox="1"/>
          <p:nvPr/>
        </p:nvSpPr>
        <p:spPr>
          <a:xfrm>
            <a:off x="30960" y="2571974"/>
            <a:ext cx="914400" cy="461665"/>
          </a:xfrm>
          <a:prstGeom prst="rect">
            <a:avLst/>
          </a:prstGeom>
          <a:noFill/>
        </p:spPr>
        <p:txBody>
          <a:bodyPr wrap="square" rtlCol="0">
            <a:spAutoFit/>
          </a:bodyPr>
          <a:lstStyle/>
          <a:p>
            <a:r>
              <a:rPr lang="es-ES" sz="2400">
                <a:solidFill>
                  <a:schemeClr val="bg1"/>
                </a:solidFill>
              </a:rPr>
              <a:t>2</a:t>
            </a:r>
            <a:endParaRPr lang="es-CL" sz="2400">
              <a:solidFill>
                <a:schemeClr val="bg1"/>
              </a:solidFill>
            </a:endParaRPr>
          </a:p>
        </p:txBody>
      </p:sp>
      <p:sp>
        <p:nvSpPr>
          <p:cNvPr id="29" name="CuadroTexto 28">
            <a:extLst>
              <a:ext uri="{FF2B5EF4-FFF2-40B4-BE49-F238E27FC236}">
                <a16:creationId xmlns:a16="http://schemas.microsoft.com/office/drawing/2014/main" id="{1302C2BB-5B47-4C05-B2DD-A81ACF71B409}"/>
              </a:ext>
            </a:extLst>
          </p:cNvPr>
          <p:cNvSpPr txBox="1"/>
          <p:nvPr/>
        </p:nvSpPr>
        <p:spPr>
          <a:xfrm>
            <a:off x="7445159" y="1851310"/>
            <a:ext cx="2590800" cy="523220"/>
          </a:xfrm>
          <a:prstGeom prst="rect">
            <a:avLst/>
          </a:prstGeom>
          <a:solidFill>
            <a:schemeClr val="accent4">
              <a:lumMod val="20000"/>
              <a:lumOff val="80000"/>
            </a:schemeClr>
          </a:solidFill>
          <a:ln>
            <a:solidFill>
              <a:srgbClr val="FFCCCC"/>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a:ln w="12700">
                  <a:solidFill>
                    <a:schemeClr val="accent5"/>
                  </a:solidFill>
                  <a:prstDash val="solid"/>
                </a:ln>
                <a:pattFill prst="ltDnDiag">
                  <a:fgClr>
                    <a:schemeClr val="accent5">
                      <a:lumMod val="60000"/>
                      <a:lumOff val="40000"/>
                    </a:schemeClr>
                  </a:fgClr>
                  <a:bgClr>
                    <a:schemeClr val="bg1"/>
                  </a:bgClr>
                </a:pattFill>
              </a:rPr>
              <a:t>Reflexionemos </a:t>
            </a:r>
            <a:endParaRPr lang="es-CL" sz="2800" b="1">
              <a:ln w="12700">
                <a:solidFill>
                  <a:schemeClr val="accent5"/>
                </a:solidFill>
                <a:prstDash val="solid"/>
              </a:ln>
              <a:pattFill prst="ltDnDiag">
                <a:fgClr>
                  <a:schemeClr val="accent5">
                    <a:lumMod val="60000"/>
                    <a:lumOff val="40000"/>
                  </a:schemeClr>
                </a:fgClr>
                <a:bgClr>
                  <a:schemeClr val="bg1"/>
                </a:bgClr>
              </a:pattFill>
            </a:endParaRPr>
          </a:p>
        </p:txBody>
      </p:sp>
      <p:sp>
        <p:nvSpPr>
          <p:cNvPr id="30" name="CuadroTexto 29">
            <a:extLst>
              <a:ext uri="{FF2B5EF4-FFF2-40B4-BE49-F238E27FC236}">
                <a16:creationId xmlns:a16="http://schemas.microsoft.com/office/drawing/2014/main" id="{5E734C08-539C-46F9-B45E-CB5769FACF54}"/>
              </a:ext>
            </a:extLst>
          </p:cNvPr>
          <p:cNvSpPr txBox="1"/>
          <p:nvPr/>
        </p:nvSpPr>
        <p:spPr>
          <a:xfrm>
            <a:off x="4965401" y="2355628"/>
            <a:ext cx="7273636" cy="2308324"/>
          </a:xfrm>
          <a:prstGeom prst="rect">
            <a:avLst/>
          </a:prstGeom>
          <a:solidFill>
            <a:schemeClr val="accent2">
              <a:lumMod val="40000"/>
              <a:lumOff val="60000"/>
            </a:schemeClr>
          </a:solidFill>
        </p:spPr>
        <p:txBody>
          <a:bodyPr wrap="square" lIns="91440" tIns="45720" rIns="91440" bIns="45720" rtlCol="0" anchor="t">
            <a:spAutoFit/>
          </a:bodyPr>
          <a:lstStyle/>
          <a:p>
            <a:r>
              <a:rPr lang="es-ES">
                <a:ea typeface="+mn-lt"/>
                <a:cs typeface="+mn-lt"/>
              </a:rPr>
              <a:t>No basta encontrar a Jesús para creer en Él, no basta leer la Biblia, el Evangelio, eso es importante, pero no basta. No basta ni siquiera asistir a un milagro, como el de la multiplicación de los panes. Muchas personas estuvieron en estrecho contacto con Jesús y no le creyeron, es más, también lo despreciaron y condenaron. Esto sucedió porque su corazón estaba cerrado a la acción del Espíritu de Dios. Y si tú tienes el corazón cerrado, la fe no entra. Dios Padre siempre nos atrae hacia Jesús. Somos nosotros quienes abrimos nuestro corazón o lo cerramos.</a:t>
            </a:r>
          </a:p>
        </p:txBody>
      </p:sp>
      <p:sp>
        <p:nvSpPr>
          <p:cNvPr id="39" name="Diagrama de flujo: conector 38">
            <a:extLst>
              <a:ext uri="{FF2B5EF4-FFF2-40B4-BE49-F238E27FC236}">
                <a16:creationId xmlns:a16="http://schemas.microsoft.com/office/drawing/2014/main" id="{7632FFF7-41E8-4E54-9C6C-CBF01FADB9D0}"/>
              </a:ext>
            </a:extLst>
          </p:cNvPr>
          <p:cNvSpPr/>
          <p:nvPr/>
        </p:nvSpPr>
        <p:spPr>
          <a:xfrm>
            <a:off x="10235649" y="1892755"/>
            <a:ext cx="457200" cy="4572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Diagrama de flujo: conector 39">
            <a:extLst>
              <a:ext uri="{FF2B5EF4-FFF2-40B4-BE49-F238E27FC236}">
                <a16:creationId xmlns:a16="http://schemas.microsoft.com/office/drawing/2014/main" id="{5B7A310F-1177-4C14-9D4B-94C2C8CDFD9F}"/>
              </a:ext>
            </a:extLst>
          </p:cNvPr>
          <p:cNvSpPr/>
          <p:nvPr/>
        </p:nvSpPr>
        <p:spPr>
          <a:xfrm>
            <a:off x="5489996" y="4633931"/>
            <a:ext cx="457200" cy="457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CuadroTexto 40">
            <a:extLst>
              <a:ext uri="{FF2B5EF4-FFF2-40B4-BE49-F238E27FC236}">
                <a16:creationId xmlns:a16="http://schemas.microsoft.com/office/drawing/2014/main" id="{AA64010B-57D6-4911-AAC8-4920A7EE353B}"/>
              </a:ext>
            </a:extLst>
          </p:cNvPr>
          <p:cNvSpPr txBox="1"/>
          <p:nvPr/>
        </p:nvSpPr>
        <p:spPr>
          <a:xfrm>
            <a:off x="10310787" y="1850241"/>
            <a:ext cx="914400" cy="461665"/>
          </a:xfrm>
          <a:prstGeom prst="rect">
            <a:avLst/>
          </a:prstGeom>
          <a:noFill/>
        </p:spPr>
        <p:txBody>
          <a:bodyPr wrap="square" rtlCol="0">
            <a:spAutoFit/>
          </a:bodyPr>
          <a:lstStyle/>
          <a:p>
            <a:r>
              <a:rPr lang="es-ES" sz="2400">
                <a:solidFill>
                  <a:schemeClr val="bg1"/>
                </a:solidFill>
              </a:rPr>
              <a:t>3</a:t>
            </a:r>
            <a:endParaRPr lang="es-CL" sz="2400">
              <a:solidFill>
                <a:schemeClr val="bg1"/>
              </a:solidFill>
            </a:endParaRPr>
          </a:p>
        </p:txBody>
      </p:sp>
      <p:sp>
        <p:nvSpPr>
          <p:cNvPr id="42" name="CuadroTexto 41">
            <a:extLst>
              <a:ext uri="{FF2B5EF4-FFF2-40B4-BE49-F238E27FC236}">
                <a16:creationId xmlns:a16="http://schemas.microsoft.com/office/drawing/2014/main" id="{C52E882C-5FF3-428C-B0BB-B8D06E8C4591}"/>
              </a:ext>
            </a:extLst>
          </p:cNvPr>
          <p:cNvSpPr txBox="1"/>
          <p:nvPr/>
        </p:nvSpPr>
        <p:spPr>
          <a:xfrm>
            <a:off x="5578061" y="4621586"/>
            <a:ext cx="914400" cy="461665"/>
          </a:xfrm>
          <a:prstGeom prst="rect">
            <a:avLst/>
          </a:prstGeom>
          <a:noFill/>
        </p:spPr>
        <p:txBody>
          <a:bodyPr wrap="square" rtlCol="0">
            <a:spAutoFit/>
          </a:bodyPr>
          <a:lstStyle/>
          <a:p>
            <a:r>
              <a:rPr lang="es-ES" sz="2400">
                <a:solidFill>
                  <a:schemeClr val="bg1"/>
                </a:solidFill>
              </a:rPr>
              <a:t>4</a:t>
            </a:r>
            <a:endParaRPr lang="es-CL" sz="2400">
              <a:solidFill>
                <a:schemeClr val="bg1"/>
              </a:solidFill>
            </a:endParaRPr>
          </a:p>
        </p:txBody>
      </p:sp>
      <p:sp>
        <p:nvSpPr>
          <p:cNvPr id="43" name="Rectángulo 42">
            <a:extLst>
              <a:ext uri="{FF2B5EF4-FFF2-40B4-BE49-F238E27FC236}">
                <a16:creationId xmlns:a16="http://schemas.microsoft.com/office/drawing/2014/main" id="{3051DA1A-790B-4BBD-8FD1-69B12377468E}"/>
              </a:ext>
            </a:extLst>
          </p:cNvPr>
          <p:cNvSpPr/>
          <p:nvPr/>
        </p:nvSpPr>
        <p:spPr>
          <a:xfrm>
            <a:off x="5029444" y="5196855"/>
            <a:ext cx="6770472" cy="164392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cs typeface="Calibri"/>
            </a:endParaRPr>
          </a:p>
        </p:txBody>
      </p:sp>
      <p:sp>
        <p:nvSpPr>
          <p:cNvPr id="44" name="CuadroTexto 43">
            <a:extLst>
              <a:ext uri="{FF2B5EF4-FFF2-40B4-BE49-F238E27FC236}">
                <a16:creationId xmlns:a16="http://schemas.microsoft.com/office/drawing/2014/main" id="{F8FCA5B8-ACC0-477B-BF55-5667C0BE099A}"/>
              </a:ext>
            </a:extLst>
          </p:cNvPr>
          <p:cNvSpPr txBox="1"/>
          <p:nvPr/>
        </p:nvSpPr>
        <p:spPr>
          <a:xfrm>
            <a:off x="5095817" y="5355328"/>
            <a:ext cx="6632932" cy="1754326"/>
          </a:xfrm>
          <a:prstGeom prst="rect">
            <a:avLst/>
          </a:prstGeom>
          <a:noFill/>
        </p:spPr>
        <p:txBody>
          <a:bodyPr wrap="square" lIns="91440" tIns="45720" rIns="91440" bIns="45720" rtlCol="0" anchor="t">
            <a:spAutoFit/>
          </a:bodyPr>
          <a:lstStyle/>
          <a:p>
            <a:r>
              <a:rPr lang="es-ES">
                <a:ea typeface="+mn-lt"/>
                <a:cs typeface="+mn-lt"/>
              </a:rPr>
              <a:t>Señor, ayúdame a limpiar mi corazón para conocerte en todo lo que </a:t>
            </a:r>
            <a:r>
              <a:rPr lang="es-ES" err="1">
                <a:ea typeface="+mn-lt"/>
                <a:cs typeface="+mn-lt"/>
              </a:rPr>
              <a:t>realizo;que</a:t>
            </a:r>
            <a:r>
              <a:rPr lang="es-ES">
                <a:ea typeface="+mn-lt"/>
                <a:cs typeface="+mn-lt"/>
              </a:rPr>
              <a:t> pueda ver tu mano y amor en todo lo que me rodea. Ayúdame a estar contigo en esta meditación y haz que mi corazón sea más semejante al tuyo, sobre todo en la virtud de la humildad</a:t>
            </a:r>
            <a:endParaRPr lang="es-ES"/>
          </a:p>
          <a:p>
            <a:r>
              <a:rPr lang="es-ES" b="1"/>
              <a:t>El Padre, el Hijo y el Espíritu Santo, sean glorificados en todas partes por la Inmaculada Virgen María. Amén </a:t>
            </a:r>
            <a:r>
              <a:rPr lang="es-ES"/>
              <a:t>..</a:t>
            </a:r>
            <a:endParaRPr lang="es-CL"/>
          </a:p>
        </p:txBody>
      </p:sp>
      <p:sp>
        <p:nvSpPr>
          <p:cNvPr id="45" name="Diagrama de flujo: conector 44">
            <a:extLst>
              <a:ext uri="{FF2B5EF4-FFF2-40B4-BE49-F238E27FC236}">
                <a16:creationId xmlns:a16="http://schemas.microsoft.com/office/drawing/2014/main" id="{AC440CA7-A62E-4C03-AC07-178B693FA76E}"/>
              </a:ext>
            </a:extLst>
          </p:cNvPr>
          <p:cNvSpPr/>
          <p:nvPr/>
        </p:nvSpPr>
        <p:spPr>
          <a:xfrm>
            <a:off x="4707296" y="5034455"/>
            <a:ext cx="457200" cy="47904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CuadroTexto 45">
            <a:extLst>
              <a:ext uri="{FF2B5EF4-FFF2-40B4-BE49-F238E27FC236}">
                <a16:creationId xmlns:a16="http://schemas.microsoft.com/office/drawing/2014/main" id="{6A76CE2E-631E-442B-9237-858C4FE83828}"/>
              </a:ext>
            </a:extLst>
          </p:cNvPr>
          <p:cNvSpPr txBox="1"/>
          <p:nvPr/>
        </p:nvSpPr>
        <p:spPr>
          <a:xfrm>
            <a:off x="4706857" y="5001278"/>
            <a:ext cx="914400" cy="461665"/>
          </a:xfrm>
          <a:prstGeom prst="rect">
            <a:avLst/>
          </a:prstGeom>
          <a:noFill/>
        </p:spPr>
        <p:txBody>
          <a:bodyPr wrap="square" rtlCol="0">
            <a:spAutoFit/>
          </a:bodyPr>
          <a:lstStyle/>
          <a:p>
            <a:r>
              <a:rPr lang="es-ES" sz="2400">
                <a:solidFill>
                  <a:schemeClr val="bg1"/>
                </a:solidFill>
              </a:rPr>
              <a:t>6</a:t>
            </a:r>
            <a:endParaRPr lang="es-CL" sz="2400">
              <a:solidFill>
                <a:schemeClr val="bg1"/>
              </a:solidFill>
            </a:endParaRPr>
          </a:p>
        </p:txBody>
      </p:sp>
      <p:sp>
        <p:nvSpPr>
          <p:cNvPr id="47" name="Diagrama de flujo: proceso 46">
            <a:extLst>
              <a:ext uri="{FF2B5EF4-FFF2-40B4-BE49-F238E27FC236}">
                <a16:creationId xmlns:a16="http://schemas.microsoft.com/office/drawing/2014/main" id="{77180FB5-8882-4F59-8A6A-88EA806CCE69}"/>
              </a:ext>
            </a:extLst>
          </p:cNvPr>
          <p:cNvSpPr/>
          <p:nvPr/>
        </p:nvSpPr>
        <p:spPr>
          <a:xfrm>
            <a:off x="9530593" y="4588435"/>
            <a:ext cx="2809637" cy="43413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CuadroTexto 47">
            <a:extLst>
              <a:ext uri="{FF2B5EF4-FFF2-40B4-BE49-F238E27FC236}">
                <a16:creationId xmlns:a16="http://schemas.microsoft.com/office/drawing/2014/main" id="{B8E4CE48-68E4-4FFE-9F3C-927F2C69AA86}"/>
              </a:ext>
            </a:extLst>
          </p:cNvPr>
          <p:cNvSpPr txBox="1"/>
          <p:nvPr/>
        </p:nvSpPr>
        <p:spPr>
          <a:xfrm>
            <a:off x="9805637" y="4408556"/>
            <a:ext cx="2283071" cy="523220"/>
          </a:xfrm>
          <a:prstGeom prst="rect">
            <a:avLst/>
          </a:prstGeom>
          <a:noFill/>
        </p:spPr>
        <p:txBody>
          <a:bodyPr wrap="square" lIns="91440" tIns="45720" rIns="91440" bIns="45720" rtlCol="0" anchor="t">
            <a:spAutoFit/>
          </a:bodyPr>
          <a:lstStyle/>
          <a:p>
            <a:r>
              <a:rPr lang="es-ES" sz="2800" b="1"/>
              <a:t>      Peticiones</a:t>
            </a:r>
            <a:r>
              <a:rPr lang="es-ES"/>
              <a:t> </a:t>
            </a:r>
            <a:endParaRPr lang="es-CL"/>
          </a:p>
        </p:txBody>
      </p:sp>
      <p:sp>
        <p:nvSpPr>
          <p:cNvPr id="50" name="CuadroTexto 49">
            <a:extLst>
              <a:ext uri="{FF2B5EF4-FFF2-40B4-BE49-F238E27FC236}">
                <a16:creationId xmlns:a16="http://schemas.microsoft.com/office/drawing/2014/main" id="{0FA61C4F-B6B0-4570-AAD0-83A57AD3526E}"/>
              </a:ext>
            </a:extLst>
          </p:cNvPr>
          <p:cNvSpPr txBox="1"/>
          <p:nvPr/>
        </p:nvSpPr>
        <p:spPr>
          <a:xfrm>
            <a:off x="8082759" y="4967242"/>
            <a:ext cx="1953205" cy="523220"/>
          </a:xfrm>
          <a:prstGeom prst="rect">
            <a:avLst/>
          </a:prstGeom>
          <a:noFill/>
        </p:spPr>
        <p:txBody>
          <a:bodyPr wrap="square" rtlCol="0">
            <a:spAutoFit/>
          </a:bodyPr>
          <a:lstStyle/>
          <a:p>
            <a:pPr algn="ctr"/>
            <a:r>
              <a:rPr lang="es-ES" sz="2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Bendición </a:t>
            </a:r>
            <a:endParaRPr lang="es-CL" sz="28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1" name="Diagrama de flujo: conector 50">
            <a:extLst>
              <a:ext uri="{FF2B5EF4-FFF2-40B4-BE49-F238E27FC236}">
                <a16:creationId xmlns:a16="http://schemas.microsoft.com/office/drawing/2014/main" id="{34CC49C5-552F-4375-8CF8-4350E2864922}"/>
              </a:ext>
            </a:extLst>
          </p:cNvPr>
          <p:cNvSpPr/>
          <p:nvPr/>
        </p:nvSpPr>
        <p:spPr>
          <a:xfrm>
            <a:off x="9831717" y="4505633"/>
            <a:ext cx="426430" cy="42669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CuadroTexto 51">
            <a:extLst>
              <a:ext uri="{FF2B5EF4-FFF2-40B4-BE49-F238E27FC236}">
                <a16:creationId xmlns:a16="http://schemas.microsoft.com/office/drawing/2014/main" id="{8CF60796-9F1E-4FC0-B047-7CFCE0759C35}"/>
              </a:ext>
            </a:extLst>
          </p:cNvPr>
          <p:cNvSpPr txBox="1"/>
          <p:nvPr/>
        </p:nvSpPr>
        <p:spPr>
          <a:xfrm>
            <a:off x="9874021" y="4436391"/>
            <a:ext cx="304189" cy="461665"/>
          </a:xfrm>
          <a:prstGeom prst="rect">
            <a:avLst/>
          </a:prstGeom>
          <a:noFill/>
        </p:spPr>
        <p:txBody>
          <a:bodyPr wrap="square" rtlCol="0">
            <a:spAutoFit/>
          </a:bodyPr>
          <a:lstStyle/>
          <a:p>
            <a:r>
              <a:rPr lang="es-ES" sz="2400">
                <a:solidFill>
                  <a:schemeClr val="bg1"/>
                </a:solidFill>
              </a:rPr>
              <a:t>5</a:t>
            </a:r>
            <a:endParaRPr lang="es-CL" sz="2400">
              <a:solidFill>
                <a:schemeClr val="bg1"/>
              </a:solidFill>
            </a:endParaRPr>
          </a:p>
        </p:txBody>
      </p:sp>
      <p:sp>
        <p:nvSpPr>
          <p:cNvPr id="3" name="Rectángulo 2">
            <a:extLst>
              <a:ext uri="{FF2B5EF4-FFF2-40B4-BE49-F238E27FC236}">
                <a16:creationId xmlns:a16="http://schemas.microsoft.com/office/drawing/2014/main" id="{0F888DDC-B656-48AE-985B-1E49C9711C2F}"/>
              </a:ext>
            </a:extLst>
          </p:cNvPr>
          <p:cNvSpPr/>
          <p:nvPr/>
        </p:nvSpPr>
        <p:spPr>
          <a:xfrm>
            <a:off x="5945785" y="4551182"/>
            <a:ext cx="2300348" cy="54261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CuadroTexto 12">
            <a:extLst>
              <a:ext uri="{FF2B5EF4-FFF2-40B4-BE49-F238E27FC236}">
                <a16:creationId xmlns:a16="http://schemas.microsoft.com/office/drawing/2014/main" id="{65FF1374-BD9D-4457-A3BC-C3C9B778AD5D}"/>
              </a:ext>
            </a:extLst>
          </p:cNvPr>
          <p:cNvSpPr txBox="1"/>
          <p:nvPr/>
        </p:nvSpPr>
        <p:spPr>
          <a:xfrm>
            <a:off x="6034092" y="4591835"/>
            <a:ext cx="3271654" cy="461665"/>
          </a:xfrm>
          <a:prstGeom prst="rect">
            <a:avLst/>
          </a:prstGeom>
          <a:noFill/>
        </p:spPr>
        <p:txBody>
          <a:bodyPr wrap="square" rtlCol="0">
            <a:spAutoFit/>
          </a:bodyPr>
          <a:lstStyle/>
          <a:p>
            <a:r>
              <a:rPr lang="es-ES" sz="2400" b="1"/>
              <a:t>Padre Nuestro</a:t>
            </a:r>
            <a:endParaRPr lang="es-CL" sz="2400" b="1"/>
          </a:p>
        </p:txBody>
      </p:sp>
      <p:sp>
        <p:nvSpPr>
          <p:cNvPr id="15" name="CuadroTexto 14">
            <a:extLst>
              <a:ext uri="{FF2B5EF4-FFF2-40B4-BE49-F238E27FC236}">
                <a16:creationId xmlns:a16="http://schemas.microsoft.com/office/drawing/2014/main" id="{55C319FF-8E10-2134-7119-E5107922A763}"/>
              </a:ext>
            </a:extLst>
          </p:cNvPr>
          <p:cNvSpPr txBox="1"/>
          <p:nvPr/>
        </p:nvSpPr>
        <p:spPr>
          <a:xfrm>
            <a:off x="2470354" y="98322"/>
            <a:ext cx="7447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i="1" spc="-10">
                <a:solidFill>
                  <a:srgbClr val="1F497D"/>
                </a:solidFill>
                <a:latin typeface="Lucida Bright"/>
                <a:ea typeface="Lucida Bright"/>
                <a:cs typeface="Lucida Bright"/>
              </a:rPr>
              <a:t>“</a:t>
            </a:r>
            <a:r>
              <a:rPr lang="es-ES" sz="1600" i="1" spc="-10">
                <a:latin typeface="Ink Free"/>
                <a:ea typeface="Lucida Bright"/>
                <a:cs typeface="Lucida Bright"/>
              </a:rPr>
              <a:t>Si renunciamos a los principios, lo perdemos todo” </a:t>
            </a:r>
            <a:r>
              <a:rPr lang="es-ES" sz="1000" spc="-10">
                <a:latin typeface="Lucida Bright"/>
                <a:ea typeface="Lucida Bright"/>
                <a:cs typeface="Lucida Bright"/>
              </a:rPr>
              <a:t> </a:t>
            </a:r>
            <a:endParaRPr lang="es-ES"/>
          </a:p>
        </p:txBody>
      </p:sp>
      <p:sp>
        <p:nvSpPr>
          <p:cNvPr id="16" name="CuadroTexto 15">
            <a:extLst>
              <a:ext uri="{FF2B5EF4-FFF2-40B4-BE49-F238E27FC236}">
                <a16:creationId xmlns:a16="http://schemas.microsoft.com/office/drawing/2014/main" id="{6ED375FF-6015-59C3-172C-1B084AB5913D}"/>
              </a:ext>
            </a:extLst>
          </p:cNvPr>
          <p:cNvSpPr txBox="1"/>
          <p:nvPr/>
        </p:nvSpPr>
        <p:spPr>
          <a:xfrm>
            <a:off x="6797368" y="950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Ink Free"/>
              </a:rPr>
              <a:t>(Padre Chaminade) ​</a:t>
            </a:r>
            <a:endParaRPr lang="es-ES"/>
          </a:p>
        </p:txBody>
      </p:sp>
      <p:sp>
        <p:nvSpPr>
          <p:cNvPr id="17" name="CuadroTexto 16">
            <a:extLst>
              <a:ext uri="{FF2B5EF4-FFF2-40B4-BE49-F238E27FC236}">
                <a16:creationId xmlns:a16="http://schemas.microsoft.com/office/drawing/2014/main" id="{792ACC5F-0D35-0D74-BCDB-5DA5D49E1C61}"/>
              </a:ext>
            </a:extLst>
          </p:cNvPr>
          <p:cNvSpPr txBox="1"/>
          <p:nvPr/>
        </p:nvSpPr>
        <p:spPr>
          <a:xfrm>
            <a:off x="9500418" y="12290"/>
            <a:ext cx="1720645" cy="712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pic>
        <p:nvPicPr>
          <p:cNvPr id="19" name="Imagen 18">
            <a:extLst>
              <a:ext uri="{FF2B5EF4-FFF2-40B4-BE49-F238E27FC236}">
                <a16:creationId xmlns:a16="http://schemas.microsoft.com/office/drawing/2014/main" id="{45D12F72-5644-9938-D9C9-127FA529340A}"/>
              </a:ext>
            </a:extLst>
          </p:cNvPr>
          <p:cNvPicPr>
            <a:picLocks noChangeAspect="1"/>
          </p:cNvPicPr>
          <p:nvPr/>
        </p:nvPicPr>
        <p:blipFill>
          <a:blip r:embed="rId2">
            <a:clrChange>
              <a:clrFrom>
                <a:srgbClr val="FFFFFF"/>
              </a:clrFrom>
              <a:clrTo>
                <a:srgbClr val="FFFFFF">
                  <a:alpha val="0"/>
                </a:srgbClr>
              </a:clrTo>
            </a:clrChange>
            <a:duotone>
              <a:prstClr val="black"/>
              <a:srgbClr val="FFC000">
                <a:tint val="45000"/>
                <a:satMod val="400000"/>
              </a:srgbClr>
            </a:duotone>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flipH="1">
            <a:off x="9082653" y="-72306"/>
            <a:ext cx="717946" cy="885907"/>
          </a:xfrm>
          <a:prstGeom prst="rect">
            <a:avLst/>
          </a:prstGeom>
        </p:spPr>
      </p:pic>
      <p:pic>
        <p:nvPicPr>
          <p:cNvPr id="18" name="Imagen 20" descr="Interfaz de usuario gráfica, Texto, Aplicación&#10;&#10;Descripción generada automáticamente">
            <a:extLst>
              <a:ext uri="{FF2B5EF4-FFF2-40B4-BE49-F238E27FC236}">
                <a16:creationId xmlns:a16="http://schemas.microsoft.com/office/drawing/2014/main" id="{F978DEFE-5E21-A57B-A24C-26C9046C9FCB}"/>
              </a:ext>
            </a:extLst>
          </p:cNvPr>
          <p:cNvPicPr>
            <a:picLocks noChangeAspect="1"/>
          </p:cNvPicPr>
          <p:nvPr/>
        </p:nvPicPr>
        <p:blipFill rotWithShape="1">
          <a:blip r:embed="rId4"/>
          <a:srcRect l="5850" r="3182" b="4197"/>
          <a:stretch/>
        </p:blipFill>
        <p:spPr>
          <a:xfrm>
            <a:off x="607031" y="2308402"/>
            <a:ext cx="4108570" cy="3981473"/>
          </a:xfrm>
          <a:prstGeom prst="rect">
            <a:avLst/>
          </a:prstGeom>
        </p:spPr>
      </p:pic>
    </p:spTree>
    <p:extLst>
      <p:ext uri="{BB962C8B-B14F-4D97-AF65-F5344CB8AC3E}">
        <p14:creationId xmlns:p14="http://schemas.microsoft.com/office/powerpoint/2010/main" val="1900551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de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Alicia Del Carmen Ávalo González</dc:creator>
  <cp:revision>2</cp:revision>
  <dcterms:created xsi:type="dcterms:W3CDTF">2023-02-27T10:08:21Z</dcterms:created>
  <dcterms:modified xsi:type="dcterms:W3CDTF">2023-03-26T23:27:01Z</dcterms:modified>
</cp:coreProperties>
</file>