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4" r:id="rId4"/>
    <p:sldId id="261" r:id="rId5"/>
    <p:sldId id="262" r:id="rId6"/>
    <p:sldId id="263"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CCCC"/>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F1A0F-0430-C668-D081-BFC3DBFC5349}" v="218" dt="2023-03-10T21:08:55.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02"/>
    <p:restoredTop sz="94697"/>
  </p:normalViewPr>
  <p:slideViewPr>
    <p:cSldViewPr snapToGrid="0">
      <p:cViewPr>
        <p:scale>
          <a:sx n="105" d="100"/>
          <a:sy n="105" d="100"/>
        </p:scale>
        <p:origin x="1168"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BA90FD-2E58-4BCE-803B-2969B8C94F4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0464DA41-30E3-468F-A2C9-B92A4B151E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DD4E3CF-C323-45BB-A814-3F82DA4DC0D8}"/>
              </a:ext>
            </a:extLst>
          </p:cNvPr>
          <p:cNvSpPr>
            <a:spLocks noGrp="1"/>
          </p:cNvSpPr>
          <p:nvPr>
            <p:ph type="dt" sz="half" idx="10"/>
          </p:nvPr>
        </p:nvSpPr>
        <p:spPr/>
        <p:txBody>
          <a:bodyPr/>
          <a:lstStyle/>
          <a:p>
            <a:fld id="{C0777F48-E6DB-418C-AC01-A35A583C0619}" type="datetimeFigureOut">
              <a:rPr lang="es-CL" smtClean="0"/>
              <a:t>17-03-23</a:t>
            </a:fld>
            <a:endParaRPr lang="es-CL"/>
          </a:p>
        </p:txBody>
      </p:sp>
      <p:sp>
        <p:nvSpPr>
          <p:cNvPr id="5" name="Marcador de pie de página 4">
            <a:extLst>
              <a:ext uri="{FF2B5EF4-FFF2-40B4-BE49-F238E27FC236}">
                <a16:creationId xmlns:a16="http://schemas.microsoft.com/office/drawing/2014/main" id="{30DC5773-9B34-48A9-BDD8-7121B51D50B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5972CCD-DD4A-47B9-B38F-DDF824A56467}"/>
              </a:ext>
            </a:extLst>
          </p:cNvPr>
          <p:cNvSpPr>
            <a:spLocks noGrp="1"/>
          </p:cNvSpPr>
          <p:nvPr>
            <p:ph type="sldNum" sz="quarter" idx="12"/>
          </p:nvPr>
        </p:nvSpPr>
        <p:spPr/>
        <p:txBody>
          <a:bodyPr/>
          <a:lstStyle/>
          <a:p>
            <a:fld id="{D268CD8F-4E22-4A4F-8F95-85810A99D3E9}" type="slidenum">
              <a:rPr lang="es-CL" smtClean="0"/>
              <a:t>‹Nº›</a:t>
            </a:fld>
            <a:endParaRPr lang="es-CL"/>
          </a:p>
        </p:txBody>
      </p:sp>
    </p:spTree>
    <p:extLst>
      <p:ext uri="{BB962C8B-B14F-4D97-AF65-F5344CB8AC3E}">
        <p14:creationId xmlns:p14="http://schemas.microsoft.com/office/powerpoint/2010/main" val="53061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33446-9C1E-4FDD-98D4-33CB6A18388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DADB8AD-E60A-47CC-B49B-C01A6B0618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DD3DB97-CA86-45A9-9E02-01DEAA26DE1C}"/>
              </a:ext>
            </a:extLst>
          </p:cNvPr>
          <p:cNvSpPr>
            <a:spLocks noGrp="1"/>
          </p:cNvSpPr>
          <p:nvPr>
            <p:ph type="dt" sz="half" idx="10"/>
          </p:nvPr>
        </p:nvSpPr>
        <p:spPr/>
        <p:txBody>
          <a:bodyPr/>
          <a:lstStyle/>
          <a:p>
            <a:fld id="{C0777F48-E6DB-418C-AC01-A35A583C0619}" type="datetimeFigureOut">
              <a:rPr lang="es-CL" smtClean="0"/>
              <a:t>17-03-23</a:t>
            </a:fld>
            <a:endParaRPr lang="es-CL"/>
          </a:p>
        </p:txBody>
      </p:sp>
      <p:sp>
        <p:nvSpPr>
          <p:cNvPr id="5" name="Marcador de pie de página 4">
            <a:extLst>
              <a:ext uri="{FF2B5EF4-FFF2-40B4-BE49-F238E27FC236}">
                <a16:creationId xmlns:a16="http://schemas.microsoft.com/office/drawing/2014/main" id="{D70387F8-EC85-4F5E-85C1-26631A63A0A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A938830-E179-4060-A1A9-4618F72F4272}"/>
              </a:ext>
            </a:extLst>
          </p:cNvPr>
          <p:cNvSpPr>
            <a:spLocks noGrp="1"/>
          </p:cNvSpPr>
          <p:nvPr>
            <p:ph type="sldNum" sz="quarter" idx="12"/>
          </p:nvPr>
        </p:nvSpPr>
        <p:spPr/>
        <p:txBody>
          <a:bodyPr/>
          <a:lstStyle/>
          <a:p>
            <a:fld id="{D268CD8F-4E22-4A4F-8F95-85810A99D3E9}" type="slidenum">
              <a:rPr lang="es-CL" smtClean="0"/>
              <a:t>‹Nº›</a:t>
            </a:fld>
            <a:endParaRPr lang="es-CL"/>
          </a:p>
        </p:txBody>
      </p:sp>
    </p:spTree>
    <p:extLst>
      <p:ext uri="{BB962C8B-B14F-4D97-AF65-F5344CB8AC3E}">
        <p14:creationId xmlns:p14="http://schemas.microsoft.com/office/powerpoint/2010/main" val="382654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DE8535-E9E1-49EF-B87A-ABA6924F73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E550C1E-112E-4C11-AE38-6447067F03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CEB7951-2ADA-4957-9885-CCEB579C5659}"/>
              </a:ext>
            </a:extLst>
          </p:cNvPr>
          <p:cNvSpPr>
            <a:spLocks noGrp="1"/>
          </p:cNvSpPr>
          <p:nvPr>
            <p:ph type="dt" sz="half" idx="10"/>
          </p:nvPr>
        </p:nvSpPr>
        <p:spPr/>
        <p:txBody>
          <a:bodyPr/>
          <a:lstStyle/>
          <a:p>
            <a:fld id="{C0777F48-E6DB-418C-AC01-A35A583C0619}" type="datetimeFigureOut">
              <a:rPr lang="es-CL" smtClean="0"/>
              <a:t>17-03-23</a:t>
            </a:fld>
            <a:endParaRPr lang="es-CL"/>
          </a:p>
        </p:txBody>
      </p:sp>
      <p:sp>
        <p:nvSpPr>
          <p:cNvPr id="5" name="Marcador de pie de página 4">
            <a:extLst>
              <a:ext uri="{FF2B5EF4-FFF2-40B4-BE49-F238E27FC236}">
                <a16:creationId xmlns:a16="http://schemas.microsoft.com/office/drawing/2014/main" id="{BF7F1E5A-6D6D-492A-A5BE-3AAE8836728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03EE53F-1657-47E2-B809-33ADD44FA182}"/>
              </a:ext>
            </a:extLst>
          </p:cNvPr>
          <p:cNvSpPr>
            <a:spLocks noGrp="1"/>
          </p:cNvSpPr>
          <p:nvPr>
            <p:ph type="sldNum" sz="quarter" idx="12"/>
          </p:nvPr>
        </p:nvSpPr>
        <p:spPr/>
        <p:txBody>
          <a:bodyPr/>
          <a:lstStyle/>
          <a:p>
            <a:fld id="{D268CD8F-4E22-4A4F-8F95-85810A99D3E9}" type="slidenum">
              <a:rPr lang="es-CL" smtClean="0"/>
              <a:t>‹Nº›</a:t>
            </a:fld>
            <a:endParaRPr lang="es-CL"/>
          </a:p>
        </p:txBody>
      </p:sp>
    </p:spTree>
    <p:extLst>
      <p:ext uri="{BB962C8B-B14F-4D97-AF65-F5344CB8AC3E}">
        <p14:creationId xmlns:p14="http://schemas.microsoft.com/office/powerpoint/2010/main" val="54462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BC5B5-4F59-432D-A5FD-366CC1643B5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7EDD17E-42E7-4014-AD3B-36BA6C3754A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A438929-48EB-4869-8C65-4E37D8A582D3}"/>
              </a:ext>
            </a:extLst>
          </p:cNvPr>
          <p:cNvSpPr>
            <a:spLocks noGrp="1"/>
          </p:cNvSpPr>
          <p:nvPr>
            <p:ph type="dt" sz="half" idx="10"/>
          </p:nvPr>
        </p:nvSpPr>
        <p:spPr/>
        <p:txBody>
          <a:bodyPr/>
          <a:lstStyle/>
          <a:p>
            <a:fld id="{C0777F48-E6DB-418C-AC01-A35A583C0619}" type="datetimeFigureOut">
              <a:rPr lang="es-CL" smtClean="0"/>
              <a:t>17-03-23</a:t>
            </a:fld>
            <a:endParaRPr lang="es-CL"/>
          </a:p>
        </p:txBody>
      </p:sp>
      <p:sp>
        <p:nvSpPr>
          <p:cNvPr id="5" name="Marcador de pie de página 4">
            <a:extLst>
              <a:ext uri="{FF2B5EF4-FFF2-40B4-BE49-F238E27FC236}">
                <a16:creationId xmlns:a16="http://schemas.microsoft.com/office/drawing/2014/main" id="{A8E0609E-04C9-438E-9D7A-AB8DA48B048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7419559-CBB7-4ECD-B034-E873DD85420F}"/>
              </a:ext>
            </a:extLst>
          </p:cNvPr>
          <p:cNvSpPr>
            <a:spLocks noGrp="1"/>
          </p:cNvSpPr>
          <p:nvPr>
            <p:ph type="sldNum" sz="quarter" idx="12"/>
          </p:nvPr>
        </p:nvSpPr>
        <p:spPr/>
        <p:txBody>
          <a:bodyPr/>
          <a:lstStyle/>
          <a:p>
            <a:fld id="{D268CD8F-4E22-4A4F-8F95-85810A99D3E9}" type="slidenum">
              <a:rPr lang="es-CL" smtClean="0"/>
              <a:t>‹Nº›</a:t>
            </a:fld>
            <a:endParaRPr lang="es-CL"/>
          </a:p>
        </p:txBody>
      </p:sp>
    </p:spTree>
    <p:extLst>
      <p:ext uri="{BB962C8B-B14F-4D97-AF65-F5344CB8AC3E}">
        <p14:creationId xmlns:p14="http://schemas.microsoft.com/office/powerpoint/2010/main" val="307586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F5B7B2-96A9-4D9B-A0E6-66C05EF33A0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B9027B2-EEB8-4460-B83C-9957D8D33C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FE7AA2D-9699-406A-B45B-68CD87FA85F6}"/>
              </a:ext>
            </a:extLst>
          </p:cNvPr>
          <p:cNvSpPr>
            <a:spLocks noGrp="1"/>
          </p:cNvSpPr>
          <p:nvPr>
            <p:ph type="dt" sz="half" idx="10"/>
          </p:nvPr>
        </p:nvSpPr>
        <p:spPr/>
        <p:txBody>
          <a:bodyPr/>
          <a:lstStyle/>
          <a:p>
            <a:fld id="{C0777F48-E6DB-418C-AC01-A35A583C0619}" type="datetimeFigureOut">
              <a:rPr lang="es-CL" smtClean="0"/>
              <a:t>17-03-23</a:t>
            </a:fld>
            <a:endParaRPr lang="es-CL"/>
          </a:p>
        </p:txBody>
      </p:sp>
      <p:sp>
        <p:nvSpPr>
          <p:cNvPr id="5" name="Marcador de pie de página 4">
            <a:extLst>
              <a:ext uri="{FF2B5EF4-FFF2-40B4-BE49-F238E27FC236}">
                <a16:creationId xmlns:a16="http://schemas.microsoft.com/office/drawing/2014/main" id="{60513304-2EE4-4D29-B09F-A48A41617AD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D0EB614-D63C-4EE8-98A2-0BACC3F09442}"/>
              </a:ext>
            </a:extLst>
          </p:cNvPr>
          <p:cNvSpPr>
            <a:spLocks noGrp="1"/>
          </p:cNvSpPr>
          <p:nvPr>
            <p:ph type="sldNum" sz="quarter" idx="12"/>
          </p:nvPr>
        </p:nvSpPr>
        <p:spPr/>
        <p:txBody>
          <a:bodyPr/>
          <a:lstStyle/>
          <a:p>
            <a:fld id="{D268CD8F-4E22-4A4F-8F95-85810A99D3E9}" type="slidenum">
              <a:rPr lang="es-CL" smtClean="0"/>
              <a:t>‹Nº›</a:t>
            </a:fld>
            <a:endParaRPr lang="es-CL"/>
          </a:p>
        </p:txBody>
      </p:sp>
    </p:spTree>
    <p:extLst>
      <p:ext uri="{BB962C8B-B14F-4D97-AF65-F5344CB8AC3E}">
        <p14:creationId xmlns:p14="http://schemas.microsoft.com/office/powerpoint/2010/main" val="184569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5CD51D-36C5-408A-9C73-88D0C76644E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1CDE36D-C4F2-4769-958F-A5148A79516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565017B3-39CF-4B04-B668-67043901653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89AF3807-4CF1-4EFF-B51F-AAA78D4A2421}"/>
              </a:ext>
            </a:extLst>
          </p:cNvPr>
          <p:cNvSpPr>
            <a:spLocks noGrp="1"/>
          </p:cNvSpPr>
          <p:nvPr>
            <p:ph type="dt" sz="half" idx="10"/>
          </p:nvPr>
        </p:nvSpPr>
        <p:spPr/>
        <p:txBody>
          <a:bodyPr/>
          <a:lstStyle/>
          <a:p>
            <a:fld id="{C0777F48-E6DB-418C-AC01-A35A583C0619}" type="datetimeFigureOut">
              <a:rPr lang="es-CL" smtClean="0"/>
              <a:t>17-03-23</a:t>
            </a:fld>
            <a:endParaRPr lang="es-CL"/>
          </a:p>
        </p:txBody>
      </p:sp>
      <p:sp>
        <p:nvSpPr>
          <p:cNvPr id="6" name="Marcador de pie de página 5">
            <a:extLst>
              <a:ext uri="{FF2B5EF4-FFF2-40B4-BE49-F238E27FC236}">
                <a16:creationId xmlns:a16="http://schemas.microsoft.com/office/drawing/2014/main" id="{FF2ED88C-545F-4F8A-AF0C-C4443BA5F01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96C8B9F-2775-47E3-902B-87243AEE2931}"/>
              </a:ext>
            </a:extLst>
          </p:cNvPr>
          <p:cNvSpPr>
            <a:spLocks noGrp="1"/>
          </p:cNvSpPr>
          <p:nvPr>
            <p:ph type="sldNum" sz="quarter" idx="12"/>
          </p:nvPr>
        </p:nvSpPr>
        <p:spPr/>
        <p:txBody>
          <a:bodyPr/>
          <a:lstStyle/>
          <a:p>
            <a:fld id="{D268CD8F-4E22-4A4F-8F95-85810A99D3E9}" type="slidenum">
              <a:rPr lang="es-CL" smtClean="0"/>
              <a:t>‹Nº›</a:t>
            </a:fld>
            <a:endParaRPr lang="es-CL"/>
          </a:p>
        </p:txBody>
      </p:sp>
    </p:spTree>
    <p:extLst>
      <p:ext uri="{BB962C8B-B14F-4D97-AF65-F5344CB8AC3E}">
        <p14:creationId xmlns:p14="http://schemas.microsoft.com/office/powerpoint/2010/main" val="64855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0FADA-7B54-478E-B968-9FECCD99990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1C37521-DAB4-4566-A4B4-3843F2761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4136AA-894C-4632-928A-D89AF5A577F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EC540F25-B2CC-4578-9983-A0A289610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8409314-CBAD-469E-A068-674E62922C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1E38283B-02CF-4C97-A812-232704ECC8CA}"/>
              </a:ext>
            </a:extLst>
          </p:cNvPr>
          <p:cNvSpPr>
            <a:spLocks noGrp="1"/>
          </p:cNvSpPr>
          <p:nvPr>
            <p:ph type="dt" sz="half" idx="10"/>
          </p:nvPr>
        </p:nvSpPr>
        <p:spPr/>
        <p:txBody>
          <a:bodyPr/>
          <a:lstStyle/>
          <a:p>
            <a:fld id="{C0777F48-E6DB-418C-AC01-A35A583C0619}" type="datetimeFigureOut">
              <a:rPr lang="es-CL" smtClean="0"/>
              <a:t>17-03-23</a:t>
            </a:fld>
            <a:endParaRPr lang="es-CL"/>
          </a:p>
        </p:txBody>
      </p:sp>
      <p:sp>
        <p:nvSpPr>
          <p:cNvPr id="8" name="Marcador de pie de página 7">
            <a:extLst>
              <a:ext uri="{FF2B5EF4-FFF2-40B4-BE49-F238E27FC236}">
                <a16:creationId xmlns:a16="http://schemas.microsoft.com/office/drawing/2014/main" id="{A1976E16-F6D1-42A6-B204-07C2D5C9EE71}"/>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53EEBFA-7E4F-4DDA-A0BF-D7C55F863581}"/>
              </a:ext>
            </a:extLst>
          </p:cNvPr>
          <p:cNvSpPr>
            <a:spLocks noGrp="1"/>
          </p:cNvSpPr>
          <p:nvPr>
            <p:ph type="sldNum" sz="quarter" idx="12"/>
          </p:nvPr>
        </p:nvSpPr>
        <p:spPr/>
        <p:txBody>
          <a:bodyPr/>
          <a:lstStyle/>
          <a:p>
            <a:fld id="{D268CD8F-4E22-4A4F-8F95-85810A99D3E9}" type="slidenum">
              <a:rPr lang="es-CL" smtClean="0"/>
              <a:t>‹Nº›</a:t>
            </a:fld>
            <a:endParaRPr lang="es-CL"/>
          </a:p>
        </p:txBody>
      </p:sp>
    </p:spTree>
    <p:extLst>
      <p:ext uri="{BB962C8B-B14F-4D97-AF65-F5344CB8AC3E}">
        <p14:creationId xmlns:p14="http://schemas.microsoft.com/office/powerpoint/2010/main" val="28850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B1E45-ECB0-47F1-B1CA-B3E7474995A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1FAEFDA7-D2E8-42C5-B3FB-C624D21DF148}"/>
              </a:ext>
            </a:extLst>
          </p:cNvPr>
          <p:cNvSpPr>
            <a:spLocks noGrp="1"/>
          </p:cNvSpPr>
          <p:nvPr>
            <p:ph type="dt" sz="half" idx="10"/>
          </p:nvPr>
        </p:nvSpPr>
        <p:spPr/>
        <p:txBody>
          <a:bodyPr/>
          <a:lstStyle/>
          <a:p>
            <a:fld id="{C0777F48-E6DB-418C-AC01-A35A583C0619}" type="datetimeFigureOut">
              <a:rPr lang="es-CL" smtClean="0"/>
              <a:t>17-03-23</a:t>
            </a:fld>
            <a:endParaRPr lang="es-CL"/>
          </a:p>
        </p:txBody>
      </p:sp>
      <p:sp>
        <p:nvSpPr>
          <p:cNvPr id="4" name="Marcador de pie de página 3">
            <a:extLst>
              <a:ext uri="{FF2B5EF4-FFF2-40B4-BE49-F238E27FC236}">
                <a16:creationId xmlns:a16="http://schemas.microsoft.com/office/drawing/2014/main" id="{713CB8DE-5C35-4EE0-80A2-AE495DE660C6}"/>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D9BBB365-B430-4DDA-9BB1-3B4A81C3B8B4}"/>
              </a:ext>
            </a:extLst>
          </p:cNvPr>
          <p:cNvSpPr>
            <a:spLocks noGrp="1"/>
          </p:cNvSpPr>
          <p:nvPr>
            <p:ph type="sldNum" sz="quarter" idx="12"/>
          </p:nvPr>
        </p:nvSpPr>
        <p:spPr/>
        <p:txBody>
          <a:bodyPr/>
          <a:lstStyle/>
          <a:p>
            <a:fld id="{D268CD8F-4E22-4A4F-8F95-85810A99D3E9}" type="slidenum">
              <a:rPr lang="es-CL" smtClean="0"/>
              <a:t>‹Nº›</a:t>
            </a:fld>
            <a:endParaRPr lang="es-CL"/>
          </a:p>
        </p:txBody>
      </p:sp>
    </p:spTree>
    <p:extLst>
      <p:ext uri="{BB962C8B-B14F-4D97-AF65-F5344CB8AC3E}">
        <p14:creationId xmlns:p14="http://schemas.microsoft.com/office/powerpoint/2010/main" val="278526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07D238-49CA-4FC6-846A-D76642FF8567}"/>
              </a:ext>
            </a:extLst>
          </p:cNvPr>
          <p:cNvSpPr>
            <a:spLocks noGrp="1"/>
          </p:cNvSpPr>
          <p:nvPr>
            <p:ph type="dt" sz="half" idx="10"/>
          </p:nvPr>
        </p:nvSpPr>
        <p:spPr/>
        <p:txBody>
          <a:bodyPr/>
          <a:lstStyle/>
          <a:p>
            <a:fld id="{C0777F48-E6DB-418C-AC01-A35A583C0619}" type="datetimeFigureOut">
              <a:rPr lang="es-CL" smtClean="0"/>
              <a:t>17-03-23</a:t>
            </a:fld>
            <a:endParaRPr lang="es-CL"/>
          </a:p>
        </p:txBody>
      </p:sp>
      <p:sp>
        <p:nvSpPr>
          <p:cNvPr id="3" name="Marcador de pie de página 2">
            <a:extLst>
              <a:ext uri="{FF2B5EF4-FFF2-40B4-BE49-F238E27FC236}">
                <a16:creationId xmlns:a16="http://schemas.microsoft.com/office/drawing/2014/main" id="{D30DDB22-A76D-4A91-9095-91D2655E0CB3}"/>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EAE7AB9-A52A-4E43-A498-2421C522AA2E}"/>
              </a:ext>
            </a:extLst>
          </p:cNvPr>
          <p:cNvSpPr>
            <a:spLocks noGrp="1"/>
          </p:cNvSpPr>
          <p:nvPr>
            <p:ph type="sldNum" sz="quarter" idx="12"/>
          </p:nvPr>
        </p:nvSpPr>
        <p:spPr/>
        <p:txBody>
          <a:bodyPr/>
          <a:lstStyle/>
          <a:p>
            <a:fld id="{D268CD8F-4E22-4A4F-8F95-85810A99D3E9}" type="slidenum">
              <a:rPr lang="es-CL" smtClean="0"/>
              <a:t>‹Nº›</a:t>
            </a:fld>
            <a:endParaRPr lang="es-CL"/>
          </a:p>
        </p:txBody>
      </p:sp>
    </p:spTree>
    <p:extLst>
      <p:ext uri="{BB962C8B-B14F-4D97-AF65-F5344CB8AC3E}">
        <p14:creationId xmlns:p14="http://schemas.microsoft.com/office/powerpoint/2010/main" val="409994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F3108A-2EC0-4F36-A585-AC0CEA3ED63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0F20ECF-02D3-4596-8147-F2CF6A02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B1B9549-86FC-43E6-9097-8F3644AFD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D37672-11EE-4F25-B966-4AC524F610A0}"/>
              </a:ext>
            </a:extLst>
          </p:cNvPr>
          <p:cNvSpPr>
            <a:spLocks noGrp="1"/>
          </p:cNvSpPr>
          <p:nvPr>
            <p:ph type="dt" sz="half" idx="10"/>
          </p:nvPr>
        </p:nvSpPr>
        <p:spPr/>
        <p:txBody>
          <a:bodyPr/>
          <a:lstStyle/>
          <a:p>
            <a:fld id="{C0777F48-E6DB-418C-AC01-A35A583C0619}" type="datetimeFigureOut">
              <a:rPr lang="es-CL" smtClean="0"/>
              <a:t>17-03-23</a:t>
            </a:fld>
            <a:endParaRPr lang="es-CL"/>
          </a:p>
        </p:txBody>
      </p:sp>
      <p:sp>
        <p:nvSpPr>
          <p:cNvPr id="6" name="Marcador de pie de página 5">
            <a:extLst>
              <a:ext uri="{FF2B5EF4-FFF2-40B4-BE49-F238E27FC236}">
                <a16:creationId xmlns:a16="http://schemas.microsoft.com/office/drawing/2014/main" id="{6BFFD09D-5B74-477B-8917-E74FA27FABE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FD7D159-AD4D-4985-A5A2-8F2F6DF4D623}"/>
              </a:ext>
            </a:extLst>
          </p:cNvPr>
          <p:cNvSpPr>
            <a:spLocks noGrp="1"/>
          </p:cNvSpPr>
          <p:nvPr>
            <p:ph type="sldNum" sz="quarter" idx="12"/>
          </p:nvPr>
        </p:nvSpPr>
        <p:spPr/>
        <p:txBody>
          <a:bodyPr/>
          <a:lstStyle/>
          <a:p>
            <a:fld id="{D268CD8F-4E22-4A4F-8F95-85810A99D3E9}" type="slidenum">
              <a:rPr lang="es-CL" smtClean="0"/>
              <a:t>‹Nº›</a:t>
            </a:fld>
            <a:endParaRPr lang="es-CL"/>
          </a:p>
        </p:txBody>
      </p:sp>
    </p:spTree>
    <p:extLst>
      <p:ext uri="{BB962C8B-B14F-4D97-AF65-F5344CB8AC3E}">
        <p14:creationId xmlns:p14="http://schemas.microsoft.com/office/powerpoint/2010/main" val="343165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B5BE04-929B-4987-A67F-7E3D3CE77F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5A29725A-2C69-43E3-A875-A0A643D98E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D7316440-C597-485E-A6C4-0DBE575A2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B03FAA-7828-4471-BDF7-F14BE65EB4AD}"/>
              </a:ext>
            </a:extLst>
          </p:cNvPr>
          <p:cNvSpPr>
            <a:spLocks noGrp="1"/>
          </p:cNvSpPr>
          <p:nvPr>
            <p:ph type="dt" sz="half" idx="10"/>
          </p:nvPr>
        </p:nvSpPr>
        <p:spPr/>
        <p:txBody>
          <a:bodyPr/>
          <a:lstStyle/>
          <a:p>
            <a:fld id="{C0777F48-E6DB-418C-AC01-A35A583C0619}" type="datetimeFigureOut">
              <a:rPr lang="es-CL" smtClean="0"/>
              <a:t>17-03-23</a:t>
            </a:fld>
            <a:endParaRPr lang="es-CL"/>
          </a:p>
        </p:txBody>
      </p:sp>
      <p:sp>
        <p:nvSpPr>
          <p:cNvPr id="6" name="Marcador de pie de página 5">
            <a:extLst>
              <a:ext uri="{FF2B5EF4-FFF2-40B4-BE49-F238E27FC236}">
                <a16:creationId xmlns:a16="http://schemas.microsoft.com/office/drawing/2014/main" id="{AF3FDED1-BFFC-42F0-9109-EC366967FD6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2138DE8-C68B-4D0C-BFB0-540D17A07FEF}"/>
              </a:ext>
            </a:extLst>
          </p:cNvPr>
          <p:cNvSpPr>
            <a:spLocks noGrp="1"/>
          </p:cNvSpPr>
          <p:nvPr>
            <p:ph type="sldNum" sz="quarter" idx="12"/>
          </p:nvPr>
        </p:nvSpPr>
        <p:spPr/>
        <p:txBody>
          <a:bodyPr/>
          <a:lstStyle/>
          <a:p>
            <a:fld id="{D268CD8F-4E22-4A4F-8F95-85810A99D3E9}" type="slidenum">
              <a:rPr lang="es-CL" smtClean="0"/>
              <a:t>‹Nº›</a:t>
            </a:fld>
            <a:endParaRPr lang="es-CL"/>
          </a:p>
        </p:txBody>
      </p:sp>
    </p:spTree>
    <p:extLst>
      <p:ext uri="{BB962C8B-B14F-4D97-AF65-F5344CB8AC3E}">
        <p14:creationId xmlns:p14="http://schemas.microsoft.com/office/powerpoint/2010/main" val="355902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32DC3-5EDC-4ADB-833C-BEB5365444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B9BF4A5-CAFC-415F-8A0D-9C91FFAEEC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68E6EDE-32BC-4581-9015-0425329CC1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77F48-E6DB-418C-AC01-A35A583C0619}" type="datetimeFigureOut">
              <a:rPr lang="es-CL" smtClean="0"/>
              <a:t>17-03-23</a:t>
            </a:fld>
            <a:endParaRPr lang="es-CL"/>
          </a:p>
        </p:txBody>
      </p:sp>
      <p:sp>
        <p:nvSpPr>
          <p:cNvPr id="5" name="Marcador de pie de página 4">
            <a:extLst>
              <a:ext uri="{FF2B5EF4-FFF2-40B4-BE49-F238E27FC236}">
                <a16:creationId xmlns:a16="http://schemas.microsoft.com/office/drawing/2014/main" id="{A5091F99-B90E-4030-B653-4B91CD2477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F9410184-4CA0-46AA-ADD9-7E5F7D7EE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8CD8F-4E22-4A4F-8F95-85810A99D3E9}" type="slidenum">
              <a:rPr lang="es-CL" smtClean="0"/>
              <a:t>‹Nº›</a:t>
            </a:fld>
            <a:endParaRPr lang="es-CL"/>
          </a:p>
        </p:txBody>
      </p:sp>
    </p:spTree>
    <p:extLst>
      <p:ext uri="{BB962C8B-B14F-4D97-AF65-F5344CB8AC3E}">
        <p14:creationId xmlns:p14="http://schemas.microsoft.com/office/powerpoint/2010/main" val="1338757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51B6D1A-59DA-F792-3EAF-C3FF9767AE0C}"/>
              </a:ext>
            </a:extLst>
          </p:cNvPr>
          <p:cNvPicPr>
            <a:picLocks noChangeAspect="1"/>
          </p:cNvPicPr>
          <p:nvPr/>
        </p:nvPicPr>
        <p:blipFill>
          <a:blip r:embed="rId2"/>
          <a:stretch>
            <a:fillRect/>
          </a:stretch>
        </p:blipFill>
        <p:spPr>
          <a:xfrm>
            <a:off x="36576" y="0"/>
            <a:ext cx="12148364" cy="6841890"/>
          </a:xfrm>
          <a:prstGeom prst="rect">
            <a:avLst/>
          </a:prstGeom>
        </p:spPr>
      </p:pic>
      <p:sp>
        <p:nvSpPr>
          <p:cNvPr id="8" name="Triángulo rectángulo 7">
            <a:extLst>
              <a:ext uri="{FF2B5EF4-FFF2-40B4-BE49-F238E27FC236}">
                <a16:creationId xmlns:a16="http://schemas.microsoft.com/office/drawing/2014/main" id="{09112543-34D8-43C8-9CAA-2F9A80877FE5}"/>
              </a:ext>
            </a:extLst>
          </p:cNvPr>
          <p:cNvSpPr/>
          <p:nvPr/>
        </p:nvSpPr>
        <p:spPr>
          <a:xfrm rot="10800000">
            <a:off x="10958285" y="0"/>
            <a:ext cx="1233714" cy="1175657"/>
          </a:xfrm>
          <a:prstGeom prst="rtTriangl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id="{33F9E693-2E84-4274-BB02-83ECAC7228EB}"/>
              </a:ext>
            </a:extLst>
          </p:cNvPr>
          <p:cNvPicPr>
            <a:picLocks noChangeAspect="1"/>
          </p:cNvPicPr>
          <p:nvPr/>
        </p:nvPicPr>
        <p:blipFill>
          <a:blip r:embed="rId3"/>
          <a:stretch>
            <a:fillRect/>
          </a:stretch>
        </p:blipFill>
        <p:spPr>
          <a:xfrm rot="16200000">
            <a:off x="-27433" y="27435"/>
            <a:ext cx="1255885" cy="1201016"/>
          </a:xfrm>
          <a:prstGeom prst="rect">
            <a:avLst/>
          </a:prstGeom>
        </p:spPr>
      </p:pic>
      <p:sp>
        <p:nvSpPr>
          <p:cNvPr id="16" name="Rectángulo: esquina doblada 15">
            <a:extLst>
              <a:ext uri="{FF2B5EF4-FFF2-40B4-BE49-F238E27FC236}">
                <a16:creationId xmlns:a16="http://schemas.microsoft.com/office/drawing/2014/main" id="{6FB6AF54-E14D-4840-91BD-17F2994B8037}"/>
              </a:ext>
            </a:extLst>
          </p:cNvPr>
          <p:cNvSpPr/>
          <p:nvPr/>
        </p:nvSpPr>
        <p:spPr>
          <a:xfrm>
            <a:off x="6275977" y="627943"/>
            <a:ext cx="5160119" cy="5163257"/>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18" name="Rectángulo: esquina doblada 17">
            <a:extLst>
              <a:ext uri="{FF2B5EF4-FFF2-40B4-BE49-F238E27FC236}">
                <a16:creationId xmlns:a16="http://schemas.microsoft.com/office/drawing/2014/main" id="{B121AE78-2021-4FFD-85AE-9E7577799AD7}"/>
              </a:ext>
            </a:extLst>
          </p:cNvPr>
          <p:cNvSpPr/>
          <p:nvPr/>
        </p:nvSpPr>
        <p:spPr>
          <a:xfrm>
            <a:off x="495691" y="694482"/>
            <a:ext cx="5534976" cy="5899993"/>
          </a:xfrm>
          <a:prstGeom prst="foldedCorne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1" name="Imagen 20">
            <a:extLst>
              <a:ext uri="{FF2B5EF4-FFF2-40B4-BE49-F238E27FC236}">
                <a16:creationId xmlns:a16="http://schemas.microsoft.com/office/drawing/2014/main" id="{BAD3E83E-E2F5-4033-B602-6D9BDEF086C6}"/>
              </a:ext>
            </a:extLst>
          </p:cNvPr>
          <p:cNvPicPr>
            <a:picLocks noChangeAspect="1"/>
          </p:cNvPicPr>
          <p:nvPr/>
        </p:nvPicPr>
        <p:blipFill>
          <a:blip r:embed="rId4"/>
          <a:stretch>
            <a:fillRect/>
          </a:stretch>
        </p:blipFill>
        <p:spPr>
          <a:xfrm>
            <a:off x="1013595" y="964258"/>
            <a:ext cx="4240290" cy="4929483"/>
          </a:xfrm>
          <a:prstGeom prst="rect">
            <a:avLst/>
          </a:prstGeom>
          <a:ln>
            <a:noFill/>
          </a:ln>
          <a:effectLst>
            <a:softEdge rad="112500"/>
          </a:effectLst>
        </p:spPr>
      </p:pic>
      <p:sp>
        <p:nvSpPr>
          <p:cNvPr id="25" name="CuadroTexto 24">
            <a:extLst>
              <a:ext uri="{FF2B5EF4-FFF2-40B4-BE49-F238E27FC236}">
                <a16:creationId xmlns:a16="http://schemas.microsoft.com/office/drawing/2014/main" id="{4A006394-213F-438A-81BF-9B66CAFEDFC7}"/>
              </a:ext>
            </a:extLst>
          </p:cNvPr>
          <p:cNvSpPr txBox="1"/>
          <p:nvPr/>
        </p:nvSpPr>
        <p:spPr>
          <a:xfrm>
            <a:off x="6559066" y="801122"/>
            <a:ext cx="4765695" cy="4985980"/>
          </a:xfrm>
          <a:prstGeom prst="rect">
            <a:avLst/>
          </a:prstGeom>
          <a:noFill/>
        </p:spPr>
        <p:txBody>
          <a:bodyPr wrap="square" rtlCol="0">
            <a:spAutoFit/>
          </a:bodyPr>
          <a:lstStyle/>
          <a:p>
            <a:pPr algn="ctr"/>
            <a:r>
              <a:rPr lang="es-ES" sz="6000" dirty="0">
                <a:latin typeface="Forte" panose="03060902040502070203" pitchFamily="66" charset="0"/>
              </a:rPr>
              <a:t>Oración</a:t>
            </a:r>
          </a:p>
          <a:p>
            <a:pPr algn="ctr"/>
            <a:r>
              <a:rPr lang="es-ES" sz="6000" dirty="0">
                <a:latin typeface="Forte" panose="03060902040502070203" pitchFamily="66" charset="0"/>
              </a:rPr>
              <a:t>de la mañana</a:t>
            </a:r>
          </a:p>
          <a:p>
            <a:pPr algn="ctr"/>
            <a:r>
              <a:rPr lang="es-ES" sz="6000" dirty="0">
                <a:latin typeface="Forte" panose="03060902040502070203" pitchFamily="66" charset="0"/>
              </a:rPr>
              <a:t> </a:t>
            </a:r>
          </a:p>
          <a:p>
            <a:r>
              <a:rPr lang="es-ES" sz="6000" dirty="0">
                <a:latin typeface="Forte" panose="03060902040502070203" pitchFamily="66" charset="0"/>
              </a:rPr>
              <a:t>20 - 24 marzo</a:t>
            </a:r>
          </a:p>
          <a:p>
            <a:r>
              <a:rPr lang="es-ES" sz="6000" dirty="0">
                <a:latin typeface="Forte" panose="03060902040502070203" pitchFamily="66" charset="0"/>
              </a:rPr>
              <a:t>      2023</a:t>
            </a:r>
          </a:p>
          <a:p>
            <a:pPr algn="ctr"/>
            <a:endParaRPr lang="es-CL" dirty="0"/>
          </a:p>
        </p:txBody>
      </p:sp>
      <p:sp>
        <p:nvSpPr>
          <p:cNvPr id="26" name="CuadroTexto 25">
            <a:extLst>
              <a:ext uri="{FF2B5EF4-FFF2-40B4-BE49-F238E27FC236}">
                <a16:creationId xmlns:a16="http://schemas.microsoft.com/office/drawing/2014/main" id="{C9CBAAF6-5FD7-4C7C-97D2-AA1A6B692434}"/>
              </a:ext>
            </a:extLst>
          </p:cNvPr>
          <p:cNvSpPr txBox="1"/>
          <p:nvPr/>
        </p:nvSpPr>
        <p:spPr>
          <a:xfrm>
            <a:off x="5572071" y="5893741"/>
            <a:ext cx="6567929" cy="954107"/>
          </a:xfrm>
          <a:prstGeom prst="rect">
            <a:avLst/>
          </a:prstGeom>
          <a:noFill/>
          <a:ln>
            <a:noFill/>
          </a:ln>
        </p:spPr>
        <p:txBody>
          <a:bodyPr wrap="square" rtlCol="0">
            <a:spAutoFit/>
          </a:bodyPr>
          <a:lstStyle/>
          <a:p>
            <a:pPr algn="ctr"/>
            <a:r>
              <a:rPr lang="es-ES" sz="2800" dirty="0">
                <a:latin typeface="Rage Italic" panose="03070502040507070304" pitchFamily="66" charset="0"/>
              </a:rPr>
              <a:t>La  Familia Marianista  al </a:t>
            </a:r>
          </a:p>
          <a:p>
            <a:pPr algn="ctr"/>
            <a:r>
              <a:rPr lang="es-ES" sz="2800" dirty="0">
                <a:latin typeface="Rage Italic" panose="03070502040507070304" pitchFamily="66" charset="0"/>
              </a:rPr>
              <a:t>cuidado de la Casa Común </a:t>
            </a:r>
            <a:endParaRPr lang="es-CL" sz="2800" dirty="0">
              <a:latin typeface="Rage Italic" panose="03070502040507070304" pitchFamily="66" charset="0"/>
            </a:endParaRPr>
          </a:p>
        </p:txBody>
      </p:sp>
      <p:sp>
        <p:nvSpPr>
          <p:cNvPr id="29" name="Franja diagonal 28">
            <a:extLst>
              <a:ext uri="{FF2B5EF4-FFF2-40B4-BE49-F238E27FC236}">
                <a16:creationId xmlns:a16="http://schemas.microsoft.com/office/drawing/2014/main" id="{5747706B-A683-42B6-98A7-F09EE4C7958B}"/>
              </a:ext>
            </a:extLst>
          </p:cNvPr>
          <p:cNvSpPr/>
          <p:nvPr/>
        </p:nvSpPr>
        <p:spPr>
          <a:xfrm>
            <a:off x="6156353" y="515274"/>
            <a:ext cx="914400" cy="914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30" name="Franja diagonal 29">
            <a:extLst>
              <a:ext uri="{FF2B5EF4-FFF2-40B4-BE49-F238E27FC236}">
                <a16:creationId xmlns:a16="http://schemas.microsoft.com/office/drawing/2014/main" id="{850E9AF5-8157-4618-ABE3-286F1DA2A04E}"/>
              </a:ext>
            </a:extLst>
          </p:cNvPr>
          <p:cNvSpPr/>
          <p:nvPr/>
        </p:nvSpPr>
        <p:spPr>
          <a:xfrm>
            <a:off x="370005" y="587828"/>
            <a:ext cx="914400" cy="914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4180371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56B0562-ECB5-0F34-7031-A7BD73564BC2}"/>
              </a:ext>
            </a:extLst>
          </p:cNvPr>
          <p:cNvPicPr>
            <a:picLocks noChangeAspect="1"/>
          </p:cNvPicPr>
          <p:nvPr/>
        </p:nvPicPr>
        <p:blipFill rotWithShape="1">
          <a:blip r:embed="rId2"/>
          <a:srcRect t="319"/>
          <a:stretch/>
        </p:blipFill>
        <p:spPr>
          <a:xfrm>
            <a:off x="0" y="0"/>
            <a:ext cx="12289536" cy="6899324"/>
          </a:xfrm>
          <a:prstGeom prst="rect">
            <a:avLst/>
          </a:prstGeom>
        </p:spPr>
      </p:pic>
      <p:sp>
        <p:nvSpPr>
          <p:cNvPr id="4" name="Rectángulo 3">
            <a:extLst>
              <a:ext uri="{FF2B5EF4-FFF2-40B4-BE49-F238E27FC236}">
                <a16:creationId xmlns:a16="http://schemas.microsoft.com/office/drawing/2014/main" id="{3678F468-EA95-4551-B6F9-3EFB9D24F617}"/>
              </a:ext>
            </a:extLst>
          </p:cNvPr>
          <p:cNvSpPr/>
          <p:nvPr/>
        </p:nvSpPr>
        <p:spPr>
          <a:xfrm>
            <a:off x="284482" y="130676"/>
            <a:ext cx="1867631" cy="6531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a:extLst>
              <a:ext uri="{FF2B5EF4-FFF2-40B4-BE49-F238E27FC236}">
                <a16:creationId xmlns:a16="http://schemas.microsoft.com/office/drawing/2014/main" id="{5EC01A30-7144-41EB-B621-866181F15649}"/>
              </a:ext>
            </a:extLst>
          </p:cNvPr>
          <p:cNvSpPr txBox="1"/>
          <p:nvPr/>
        </p:nvSpPr>
        <p:spPr>
          <a:xfrm>
            <a:off x="385671" y="147798"/>
            <a:ext cx="2090057" cy="584775"/>
          </a:xfrm>
          <a:prstGeom prst="rect">
            <a:avLst/>
          </a:prstGeom>
          <a:noFill/>
        </p:spPr>
        <p:txBody>
          <a:bodyPr wrap="square" rtlCol="0">
            <a:spAutoFit/>
          </a:bodyPr>
          <a:lstStyle/>
          <a:p>
            <a:r>
              <a:rPr lang="es-ES" sz="3200" dirty="0">
                <a:latin typeface="Forte" panose="03060902040502070203" pitchFamily="66" charset="0"/>
              </a:rPr>
              <a:t>Lunes 20</a:t>
            </a:r>
            <a:endParaRPr lang="es-CL" sz="3200" dirty="0">
              <a:latin typeface="Forte" panose="03060902040502070203" pitchFamily="66" charset="0"/>
            </a:endParaRPr>
          </a:p>
        </p:txBody>
      </p:sp>
      <p:sp>
        <p:nvSpPr>
          <p:cNvPr id="6" name="CuadroTexto 5">
            <a:extLst>
              <a:ext uri="{FF2B5EF4-FFF2-40B4-BE49-F238E27FC236}">
                <a16:creationId xmlns:a16="http://schemas.microsoft.com/office/drawing/2014/main" id="{F07DD487-D9A6-4D08-975A-93F2C61A5A03}"/>
              </a:ext>
            </a:extLst>
          </p:cNvPr>
          <p:cNvSpPr txBox="1"/>
          <p:nvPr/>
        </p:nvSpPr>
        <p:spPr>
          <a:xfrm>
            <a:off x="1671670" y="269770"/>
            <a:ext cx="9510456" cy="584775"/>
          </a:xfrm>
          <a:prstGeom prst="rect">
            <a:avLst/>
          </a:prstGeom>
          <a:noFill/>
        </p:spPr>
        <p:txBody>
          <a:bodyPr wrap="square" rtlCol="0">
            <a:spAutoFit/>
          </a:bodyPr>
          <a:lstStyle/>
          <a:p>
            <a:pPr algn="ctr"/>
            <a:r>
              <a:rPr lang="es-ES" dirty="0">
                <a:latin typeface="Ink Free" panose="03080402000500000000" pitchFamily="66" charset="0"/>
              </a:rPr>
              <a:t>“Debemos reavivar o volver a encender en todas   partes la llama de la fe…” </a:t>
            </a:r>
          </a:p>
          <a:p>
            <a:pPr algn="r"/>
            <a:r>
              <a:rPr lang="es-ES" sz="1400" dirty="0">
                <a:latin typeface="Ink Free" panose="03080402000500000000" pitchFamily="66" charset="0"/>
              </a:rPr>
              <a:t>( </a:t>
            </a:r>
            <a:r>
              <a:rPr lang="es-ES" sz="1400" b="1" dirty="0">
                <a:latin typeface="Ink Free" panose="03080402000500000000" pitchFamily="66" charset="0"/>
              </a:rPr>
              <a:t>Padre Chaminade </a:t>
            </a:r>
            <a:r>
              <a:rPr lang="es-ES" sz="1400" dirty="0">
                <a:latin typeface="Ink Free" panose="03080402000500000000" pitchFamily="66" charset="0"/>
              </a:rPr>
              <a:t>) </a:t>
            </a:r>
            <a:endParaRPr lang="es-CL" sz="1400" dirty="0">
              <a:latin typeface="Ink Free" panose="03080402000500000000" pitchFamily="66" charset="0"/>
            </a:endParaRPr>
          </a:p>
        </p:txBody>
      </p:sp>
      <p:pic>
        <p:nvPicPr>
          <p:cNvPr id="7" name="Imagen 6">
            <a:extLst>
              <a:ext uri="{FF2B5EF4-FFF2-40B4-BE49-F238E27FC236}">
                <a16:creationId xmlns:a16="http://schemas.microsoft.com/office/drawing/2014/main" id="{E97BFA03-F11E-4A2B-A8EA-31D12E4F6383}"/>
              </a:ext>
            </a:extLst>
          </p:cNvPr>
          <p:cNvPicPr>
            <a:picLocks noChangeAspect="1"/>
          </p:cNvPicPr>
          <p:nvPr/>
        </p:nvPicPr>
        <p:blipFill>
          <a:blip r:embed="rId3">
            <a:clrChange>
              <a:clrFrom>
                <a:srgbClr val="FFFFFF"/>
              </a:clrFrom>
              <a:clrTo>
                <a:srgbClr val="FFFFFF">
                  <a:alpha val="0"/>
                </a:srgbClr>
              </a:clrTo>
            </a:clrChange>
            <a:duotone>
              <a:prstClr val="black"/>
              <a:srgbClr val="FFC000">
                <a:tint val="45000"/>
                <a:satMod val="400000"/>
              </a:srgbClr>
            </a:duotone>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tretch>
            <a:fillRect/>
          </a:stretch>
        </p:blipFill>
        <p:spPr>
          <a:xfrm flipH="1">
            <a:off x="11353435" y="156648"/>
            <a:ext cx="717946" cy="885907"/>
          </a:xfrm>
          <a:prstGeom prst="rect">
            <a:avLst/>
          </a:prstGeom>
        </p:spPr>
      </p:pic>
      <p:sp>
        <p:nvSpPr>
          <p:cNvPr id="8" name="Diagrama de flujo: conector 7">
            <a:extLst>
              <a:ext uri="{FF2B5EF4-FFF2-40B4-BE49-F238E27FC236}">
                <a16:creationId xmlns:a16="http://schemas.microsoft.com/office/drawing/2014/main" id="{FB026C32-70BF-456E-9202-CBB3015ACA5F}"/>
              </a:ext>
            </a:extLst>
          </p:cNvPr>
          <p:cNvSpPr/>
          <p:nvPr/>
        </p:nvSpPr>
        <p:spPr>
          <a:xfrm>
            <a:off x="1630518" y="959525"/>
            <a:ext cx="377371" cy="45688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AC9FE957-7C5C-49D4-97A4-EEAC6E7D4D83}"/>
              </a:ext>
            </a:extLst>
          </p:cNvPr>
          <p:cNvSpPr txBox="1"/>
          <p:nvPr/>
        </p:nvSpPr>
        <p:spPr>
          <a:xfrm>
            <a:off x="1645575" y="943782"/>
            <a:ext cx="914400" cy="461665"/>
          </a:xfrm>
          <a:prstGeom prst="rect">
            <a:avLst/>
          </a:prstGeom>
          <a:noFill/>
        </p:spPr>
        <p:txBody>
          <a:bodyPr wrap="square" rtlCol="0">
            <a:spAutoFit/>
          </a:bodyPr>
          <a:lstStyle/>
          <a:p>
            <a:r>
              <a:rPr lang="es-ES" sz="2400" dirty="0">
                <a:solidFill>
                  <a:schemeClr val="bg1"/>
                </a:solidFill>
              </a:rPr>
              <a:t>1</a:t>
            </a:r>
            <a:endParaRPr lang="es-CL" sz="2400" dirty="0">
              <a:solidFill>
                <a:schemeClr val="bg1"/>
              </a:solidFill>
            </a:endParaRPr>
          </a:p>
        </p:txBody>
      </p:sp>
      <p:sp>
        <p:nvSpPr>
          <p:cNvPr id="11" name="CuadroTexto 10">
            <a:extLst>
              <a:ext uri="{FF2B5EF4-FFF2-40B4-BE49-F238E27FC236}">
                <a16:creationId xmlns:a16="http://schemas.microsoft.com/office/drawing/2014/main" id="{B49E5947-6B0E-4387-A8E6-759B149FCEA0}"/>
              </a:ext>
            </a:extLst>
          </p:cNvPr>
          <p:cNvSpPr txBox="1"/>
          <p:nvPr/>
        </p:nvSpPr>
        <p:spPr>
          <a:xfrm>
            <a:off x="2102775" y="943943"/>
            <a:ext cx="9120604" cy="523220"/>
          </a:xfrm>
          <a:prstGeom prst="rect">
            <a:avLst/>
          </a:prstGeom>
          <a:solidFill>
            <a:schemeClr val="accent4">
              <a:lumMod val="40000"/>
              <a:lumOff val="60000"/>
            </a:schemeClr>
          </a:solidFill>
        </p:spPr>
        <p:txBody>
          <a:bodyPr wrap="square">
            <a:spAutoFit/>
          </a:bodyPr>
          <a:lstStyle/>
          <a:p>
            <a:r>
              <a:rPr lang="es-ES" sz="1400" b="1" dirty="0"/>
              <a:t>Buenos días . Damos gracias al Señor por un nuevo día, por vivir en comunidad este momento de oración, lo hacemos en la presencia del Señor en el nombre del Padre, del Hijo, del Espíritu santo. Amen . </a:t>
            </a:r>
            <a:endParaRPr lang="es-CL" sz="1400" b="1" dirty="0"/>
          </a:p>
        </p:txBody>
      </p:sp>
      <p:sp>
        <p:nvSpPr>
          <p:cNvPr id="14" name="Rectángulo 13">
            <a:extLst>
              <a:ext uri="{FF2B5EF4-FFF2-40B4-BE49-F238E27FC236}">
                <a16:creationId xmlns:a16="http://schemas.microsoft.com/office/drawing/2014/main" id="{533E4744-8C04-4BF4-A5EE-7BF224D002E0}"/>
              </a:ext>
            </a:extLst>
          </p:cNvPr>
          <p:cNvSpPr/>
          <p:nvPr/>
        </p:nvSpPr>
        <p:spPr>
          <a:xfrm>
            <a:off x="-408045" y="921163"/>
            <a:ext cx="2560158" cy="523220"/>
          </a:xfrm>
          <a:prstGeom prst="rect">
            <a:avLst/>
          </a:prstGeom>
          <a:noFill/>
        </p:spPr>
        <p:txBody>
          <a:bodyPr wrap="square" lIns="91440" tIns="45720" rIns="91440" bIns="45720">
            <a:spAutoFit/>
          </a:bodyPr>
          <a:lstStyle/>
          <a:p>
            <a:pPr algn="ctr"/>
            <a:r>
              <a:rPr lang="es-ES" sz="2800" b="1" cap="none" spc="0" dirty="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rPr>
              <a:t>Inicio</a:t>
            </a:r>
            <a:endParaRPr lang="es-CL" sz="2800" b="1" cap="none" spc="0" dirty="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endParaRPr>
          </a:p>
        </p:txBody>
      </p:sp>
      <p:sp>
        <p:nvSpPr>
          <p:cNvPr id="20" name="CuadroTexto 19">
            <a:extLst>
              <a:ext uri="{FF2B5EF4-FFF2-40B4-BE49-F238E27FC236}">
                <a16:creationId xmlns:a16="http://schemas.microsoft.com/office/drawing/2014/main" id="{6B1153D3-2A84-4334-9D9A-89B3102CCB62}"/>
              </a:ext>
            </a:extLst>
          </p:cNvPr>
          <p:cNvSpPr txBox="1"/>
          <p:nvPr/>
        </p:nvSpPr>
        <p:spPr>
          <a:xfrm>
            <a:off x="146197" y="2100809"/>
            <a:ext cx="5155312" cy="3462486"/>
          </a:xfrm>
          <a:prstGeom prst="rect">
            <a:avLst/>
          </a:prstGeom>
          <a:solidFill>
            <a:schemeClr val="accent5">
              <a:lumMod val="20000"/>
              <a:lumOff val="80000"/>
            </a:schemeClr>
          </a:solidFill>
        </p:spPr>
        <p:txBody>
          <a:bodyPr wrap="square" rtlCol="0">
            <a:spAutoFit/>
          </a:bodyPr>
          <a:lstStyle/>
          <a:p>
            <a:pPr algn="ctr">
              <a:lnSpc>
                <a:spcPts val="1800"/>
              </a:lnSpc>
              <a:spcBef>
                <a:spcPts val="750"/>
              </a:spcBef>
              <a:spcAft>
                <a:spcPts val="1125"/>
              </a:spcAft>
            </a:pPr>
            <a:r>
              <a:rPr lang="es-CL" sz="1400" i="1" kern="0" dirty="0">
                <a:effectLst/>
                <a:latin typeface="Calibri" panose="020F0502020204030204" pitchFamily="34" charset="0"/>
                <a:ea typeface="Times New Roman" panose="02020603050405020304" pitchFamily="18" charset="0"/>
                <a:cs typeface="Calibri" panose="020F0502020204030204" pitchFamily="34" charset="0"/>
              </a:rPr>
              <a:t>Jacob fue padre de José, el esposo de María, de la cual nació Jesús, que es llamado Cristo. Este fue el origen de Jesucristo: María, su madre, estaba comprometida con José y, cuando todavía no habían vivido juntos, concibió un hijo por obra del Espíritu Santo. José, su esposo, que era un hombre justo y no quería denunciarla públicamente, resolvió abandonarla en secreto. </a:t>
            </a:r>
          </a:p>
          <a:p>
            <a:pPr algn="ctr">
              <a:lnSpc>
                <a:spcPts val="1800"/>
              </a:lnSpc>
              <a:spcBef>
                <a:spcPts val="750"/>
              </a:spcBef>
              <a:spcAft>
                <a:spcPts val="1125"/>
              </a:spcAft>
            </a:pPr>
            <a:r>
              <a:rPr lang="es-CL" sz="1400" i="1" kern="0" dirty="0">
                <a:effectLst/>
                <a:latin typeface="Calibri" panose="020F0502020204030204" pitchFamily="34" charset="0"/>
                <a:ea typeface="Times New Roman" panose="02020603050405020304" pitchFamily="18" charset="0"/>
              </a:rPr>
              <a:t>Mientras pensaba en esto, el Ángel del Señor se le apareció en sueños y le dijo: «José, hijo de David, no temas recibir a María, tu esposa, porque lo que ha sido engendrado en ella proviene del Espíritu Santo. Ella dará a luz un hijo, a quien pondrás el nombre de Jesús, porque él salvará a su Pueblo de todos sus pecados». Al despertar, José hizo lo que el Ángel del Señor le había ordenado.</a:t>
            </a:r>
            <a:r>
              <a:rPr lang="es-CL" sz="1400" dirty="0">
                <a:effectLst/>
              </a:rPr>
              <a:t> </a:t>
            </a:r>
            <a:endParaRPr lang="es-CL"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400" b="1" dirty="0"/>
              <a:t>Palabra del Señor</a:t>
            </a:r>
          </a:p>
        </p:txBody>
      </p:sp>
      <p:sp>
        <p:nvSpPr>
          <p:cNvPr id="26" name="Rectángulo 25">
            <a:extLst>
              <a:ext uri="{FF2B5EF4-FFF2-40B4-BE49-F238E27FC236}">
                <a16:creationId xmlns:a16="http://schemas.microsoft.com/office/drawing/2014/main" id="{A4EB4A9E-887A-4FAA-95AB-3122521E2DE5}"/>
              </a:ext>
            </a:extLst>
          </p:cNvPr>
          <p:cNvSpPr/>
          <p:nvPr/>
        </p:nvSpPr>
        <p:spPr>
          <a:xfrm>
            <a:off x="472337" y="1539314"/>
            <a:ext cx="3035678" cy="523220"/>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lIns="91440" tIns="45720" rIns="91440" bIns="45720">
            <a:spAutoFit/>
          </a:bodyPr>
          <a:lstStyle/>
          <a:p>
            <a:pPr algn="ctr"/>
            <a:r>
              <a:rPr lang="es-E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Ink Free" panose="03080402000500000000" pitchFamily="66" charset="0"/>
              </a:rPr>
              <a:t>Evangelio</a:t>
            </a:r>
            <a:endParaRPr lang="es-CL"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7" name="Diagrama de flujo: conector 26">
            <a:extLst>
              <a:ext uri="{FF2B5EF4-FFF2-40B4-BE49-F238E27FC236}">
                <a16:creationId xmlns:a16="http://schemas.microsoft.com/office/drawing/2014/main" id="{7A9AA435-3ACF-4E87-95E5-33B2A3AC0945}"/>
              </a:ext>
            </a:extLst>
          </p:cNvPr>
          <p:cNvSpPr/>
          <p:nvPr/>
        </p:nvSpPr>
        <p:spPr>
          <a:xfrm>
            <a:off x="668972" y="1565010"/>
            <a:ext cx="457200" cy="457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CuadroTexto 27">
            <a:extLst>
              <a:ext uri="{FF2B5EF4-FFF2-40B4-BE49-F238E27FC236}">
                <a16:creationId xmlns:a16="http://schemas.microsoft.com/office/drawing/2014/main" id="{600D1638-AE93-40ED-9124-858F1B0F1116}"/>
              </a:ext>
            </a:extLst>
          </p:cNvPr>
          <p:cNvSpPr txBox="1"/>
          <p:nvPr/>
        </p:nvSpPr>
        <p:spPr>
          <a:xfrm>
            <a:off x="736045" y="1540620"/>
            <a:ext cx="914400" cy="461665"/>
          </a:xfrm>
          <a:prstGeom prst="rect">
            <a:avLst/>
          </a:prstGeom>
          <a:noFill/>
        </p:spPr>
        <p:txBody>
          <a:bodyPr wrap="square" rtlCol="0">
            <a:spAutoFit/>
          </a:bodyPr>
          <a:lstStyle/>
          <a:p>
            <a:r>
              <a:rPr lang="es-ES" sz="2400" dirty="0">
                <a:solidFill>
                  <a:schemeClr val="bg1"/>
                </a:solidFill>
              </a:rPr>
              <a:t>2</a:t>
            </a:r>
            <a:endParaRPr lang="es-CL" sz="2400" dirty="0">
              <a:solidFill>
                <a:schemeClr val="bg1"/>
              </a:solidFill>
            </a:endParaRPr>
          </a:p>
        </p:txBody>
      </p:sp>
      <p:sp>
        <p:nvSpPr>
          <p:cNvPr id="29" name="CuadroTexto 28">
            <a:extLst>
              <a:ext uri="{FF2B5EF4-FFF2-40B4-BE49-F238E27FC236}">
                <a16:creationId xmlns:a16="http://schemas.microsoft.com/office/drawing/2014/main" id="{1302C2BB-5B47-4C05-B2DD-A81ACF71B409}"/>
              </a:ext>
            </a:extLst>
          </p:cNvPr>
          <p:cNvSpPr txBox="1"/>
          <p:nvPr/>
        </p:nvSpPr>
        <p:spPr>
          <a:xfrm>
            <a:off x="5988436" y="1639144"/>
            <a:ext cx="2065716" cy="461665"/>
          </a:xfrm>
          <a:prstGeom prst="rect">
            <a:avLst/>
          </a:prstGeom>
          <a:solidFill>
            <a:schemeClr val="accent4">
              <a:lumMod val="20000"/>
              <a:lumOff val="80000"/>
            </a:schemeClr>
          </a:solidFill>
          <a:ln>
            <a:solidFill>
              <a:srgbClr val="FFCCCC"/>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2400" b="1">
                <a:ln w="12700">
                  <a:solidFill>
                    <a:schemeClr val="accent5"/>
                  </a:solidFill>
                  <a:prstDash val="solid"/>
                </a:ln>
                <a:pattFill prst="ltDnDiag">
                  <a:fgClr>
                    <a:schemeClr val="accent5">
                      <a:lumMod val="60000"/>
                      <a:lumOff val="40000"/>
                    </a:schemeClr>
                  </a:fgClr>
                  <a:bgClr>
                    <a:schemeClr val="bg1"/>
                  </a:bgClr>
                </a:pattFill>
              </a:rPr>
              <a:t>Reflexionemos </a:t>
            </a:r>
            <a:endParaRPr lang="es-CL" sz="2400" b="1">
              <a:ln w="12700">
                <a:solidFill>
                  <a:schemeClr val="accent5"/>
                </a:solidFill>
                <a:prstDash val="solid"/>
              </a:ln>
              <a:pattFill prst="ltDnDiag">
                <a:fgClr>
                  <a:schemeClr val="accent5">
                    <a:lumMod val="60000"/>
                    <a:lumOff val="40000"/>
                  </a:schemeClr>
                </a:fgClr>
                <a:bgClr>
                  <a:schemeClr val="bg1"/>
                </a:bgClr>
              </a:pattFill>
            </a:endParaRPr>
          </a:p>
        </p:txBody>
      </p:sp>
      <p:sp>
        <p:nvSpPr>
          <p:cNvPr id="30" name="CuadroTexto 29">
            <a:extLst>
              <a:ext uri="{FF2B5EF4-FFF2-40B4-BE49-F238E27FC236}">
                <a16:creationId xmlns:a16="http://schemas.microsoft.com/office/drawing/2014/main" id="{5E734C08-539C-46F9-B45E-CB5769FACF54}"/>
              </a:ext>
            </a:extLst>
          </p:cNvPr>
          <p:cNvSpPr txBox="1"/>
          <p:nvPr/>
        </p:nvSpPr>
        <p:spPr>
          <a:xfrm>
            <a:off x="5409858" y="2170436"/>
            <a:ext cx="6668818" cy="2246769"/>
          </a:xfrm>
          <a:prstGeom prst="rect">
            <a:avLst/>
          </a:prstGeom>
          <a:solidFill>
            <a:schemeClr val="accent2">
              <a:lumMod val="40000"/>
              <a:lumOff val="60000"/>
            </a:schemeClr>
          </a:solidFill>
        </p:spPr>
        <p:txBody>
          <a:bodyPr wrap="square" rtlCol="0">
            <a:spAutoFit/>
          </a:bodyPr>
          <a:lstStyle/>
          <a:p>
            <a:r>
              <a:rPr lang="es-CL" sz="1400" kern="0" dirty="0">
                <a:effectLst/>
                <a:latin typeface="Calibri" panose="020F0502020204030204" pitchFamily="34" charset="0"/>
                <a:ea typeface="Times New Roman" panose="02020603050405020304" pitchFamily="18" charset="0"/>
              </a:rPr>
              <a:t>Si nos preguntamos quién es una persona, rápidamente buscamos sus datos familiares. Los de Jesús están expresados en este fragmento, es hijo de María, hijo adoptivo de José, e Hijo de Dios por obra del Espíritu Santo.</a:t>
            </a:r>
          </a:p>
          <a:p>
            <a:br>
              <a:rPr lang="es-CL" sz="1400" kern="0" dirty="0">
                <a:effectLst/>
                <a:latin typeface="Calibri" panose="020F0502020204030204" pitchFamily="34" charset="0"/>
                <a:ea typeface="Times New Roman" panose="02020603050405020304" pitchFamily="18" charset="0"/>
              </a:rPr>
            </a:br>
            <a:r>
              <a:rPr lang="es-CL" sz="1400" kern="0" dirty="0">
                <a:effectLst/>
                <a:latin typeface="Calibri" panose="020F0502020204030204" pitchFamily="34" charset="0"/>
                <a:ea typeface="Times New Roman" panose="02020603050405020304" pitchFamily="18" charset="0"/>
              </a:rPr>
              <a:t>Jesús significa “Dios salva”. Y la salvación al pueblo era considerada como la liberación de todas las injusticias y opresiones. </a:t>
            </a:r>
          </a:p>
          <a:p>
            <a:br>
              <a:rPr lang="es-CL" sz="1400" kern="0" dirty="0">
                <a:effectLst/>
                <a:latin typeface="Calibri" panose="020F0502020204030204" pitchFamily="34" charset="0"/>
                <a:ea typeface="Times New Roman" panose="02020603050405020304" pitchFamily="18" charset="0"/>
              </a:rPr>
            </a:br>
            <a:r>
              <a:rPr lang="es-CL" sz="1400" kern="0" dirty="0">
                <a:effectLst/>
                <a:latin typeface="Calibri" panose="020F0502020204030204" pitchFamily="34" charset="0"/>
                <a:ea typeface="Times New Roman" panose="02020603050405020304" pitchFamily="18" charset="0"/>
              </a:rPr>
              <a:t>Hoy puedo vivir en la lógica de la salvación por medio de la búsqueda de la libertad y la justicia, particularmente en las opresiones que me deshumanizan. Se empieza por casa. ¿Cuáles son mis esclavitudes y opresiones? Se las ofrezco al Dios que me salva. </a:t>
            </a:r>
            <a:r>
              <a:rPr lang="es-CL" sz="1400" dirty="0">
                <a:effectLst/>
              </a:rPr>
              <a:t> </a:t>
            </a:r>
            <a:endParaRPr lang="es-ES" sz="1400" b="1" dirty="0"/>
          </a:p>
        </p:txBody>
      </p:sp>
      <p:sp>
        <p:nvSpPr>
          <p:cNvPr id="31" name="Rectángulo 30">
            <a:extLst>
              <a:ext uri="{FF2B5EF4-FFF2-40B4-BE49-F238E27FC236}">
                <a16:creationId xmlns:a16="http://schemas.microsoft.com/office/drawing/2014/main" id="{1EB343CD-D50B-4158-B82C-D5DE01FB2B15}"/>
              </a:ext>
            </a:extLst>
          </p:cNvPr>
          <p:cNvSpPr/>
          <p:nvPr/>
        </p:nvSpPr>
        <p:spPr>
          <a:xfrm>
            <a:off x="5944576" y="5291328"/>
            <a:ext cx="6097854" cy="5232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5" name="CuadroTexto 34">
            <a:extLst>
              <a:ext uri="{FF2B5EF4-FFF2-40B4-BE49-F238E27FC236}">
                <a16:creationId xmlns:a16="http://schemas.microsoft.com/office/drawing/2014/main" id="{95281FA1-5D49-43E8-B8C3-3D8416CE1DD1}"/>
              </a:ext>
            </a:extLst>
          </p:cNvPr>
          <p:cNvSpPr txBox="1"/>
          <p:nvPr/>
        </p:nvSpPr>
        <p:spPr>
          <a:xfrm>
            <a:off x="5977113" y="5298727"/>
            <a:ext cx="6097854" cy="523220"/>
          </a:xfrm>
          <a:prstGeom prst="rect">
            <a:avLst/>
          </a:prstGeom>
          <a:noFill/>
        </p:spPr>
        <p:txBody>
          <a:bodyPr wrap="square" rtlCol="0">
            <a:spAutoFit/>
          </a:bodyPr>
          <a:lstStyle/>
          <a:p>
            <a:r>
              <a:rPr lang="es-ES" sz="1400" b="1" dirty="0"/>
              <a:t>Nos consagramos a nuestra Madre, orando Señor dios nuestro, para salvar a todos...</a:t>
            </a:r>
            <a:endParaRPr lang="es-CL" sz="1400" b="1" dirty="0"/>
          </a:p>
        </p:txBody>
      </p:sp>
      <p:sp>
        <p:nvSpPr>
          <p:cNvPr id="39" name="Diagrama de flujo: conector 38">
            <a:extLst>
              <a:ext uri="{FF2B5EF4-FFF2-40B4-BE49-F238E27FC236}">
                <a16:creationId xmlns:a16="http://schemas.microsoft.com/office/drawing/2014/main" id="{7632FFF7-41E8-4E54-9C6C-CBF01FADB9D0}"/>
              </a:ext>
            </a:extLst>
          </p:cNvPr>
          <p:cNvSpPr/>
          <p:nvPr/>
        </p:nvSpPr>
        <p:spPr>
          <a:xfrm>
            <a:off x="5459962" y="1582875"/>
            <a:ext cx="457200" cy="45720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0" name="Diagrama de flujo: conector 39">
            <a:extLst>
              <a:ext uri="{FF2B5EF4-FFF2-40B4-BE49-F238E27FC236}">
                <a16:creationId xmlns:a16="http://schemas.microsoft.com/office/drawing/2014/main" id="{5B7A310F-1177-4C14-9D4B-94C2C8CDFD9F}"/>
              </a:ext>
            </a:extLst>
          </p:cNvPr>
          <p:cNvSpPr/>
          <p:nvPr/>
        </p:nvSpPr>
        <p:spPr>
          <a:xfrm>
            <a:off x="5434910" y="5332147"/>
            <a:ext cx="457200" cy="457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CuadroTexto 40">
            <a:extLst>
              <a:ext uri="{FF2B5EF4-FFF2-40B4-BE49-F238E27FC236}">
                <a16:creationId xmlns:a16="http://schemas.microsoft.com/office/drawing/2014/main" id="{AA64010B-57D6-4911-AAC8-4920A7EE353B}"/>
              </a:ext>
            </a:extLst>
          </p:cNvPr>
          <p:cNvSpPr txBox="1"/>
          <p:nvPr/>
        </p:nvSpPr>
        <p:spPr>
          <a:xfrm>
            <a:off x="5519913" y="1562777"/>
            <a:ext cx="914400" cy="461665"/>
          </a:xfrm>
          <a:prstGeom prst="rect">
            <a:avLst/>
          </a:prstGeom>
          <a:noFill/>
        </p:spPr>
        <p:txBody>
          <a:bodyPr wrap="square" rtlCol="0">
            <a:spAutoFit/>
          </a:bodyPr>
          <a:lstStyle/>
          <a:p>
            <a:r>
              <a:rPr lang="es-ES" sz="2400" dirty="0">
                <a:solidFill>
                  <a:schemeClr val="bg1"/>
                </a:solidFill>
              </a:rPr>
              <a:t>3</a:t>
            </a:r>
            <a:endParaRPr lang="es-CL" sz="2400" dirty="0">
              <a:solidFill>
                <a:schemeClr val="bg1"/>
              </a:solidFill>
            </a:endParaRPr>
          </a:p>
        </p:txBody>
      </p:sp>
      <p:sp>
        <p:nvSpPr>
          <p:cNvPr id="43" name="Rectángulo 42">
            <a:extLst>
              <a:ext uri="{FF2B5EF4-FFF2-40B4-BE49-F238E27FC236}">
                <a16:creationId xmlns:a16="http://schemas.microsoft.com/office/drawing/2014/main" id="{3051DA1A-790B-4BBD-8FD1-69B12377468E}"/>
              </a:ext>
            </a:extLst>
          </p:cNvPr>
          <p:cNvSpPr/>
          <p:nvPr/>
        </p:nvSpPr>
        <p:spPr>
          <a:xfrm>
            <a:off x="284482" y="5985204"/>
            <a:ext cx="11757948" cy="6016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4" name="CuadroTexto 43">
            <a:extLst>
              <a:ext uri="{FF2B5EF4-FFF2-40B4-BE49-F238E27FC236}">
                <a16:creationId xmlns:a16="http://schemas.microsoft.com/office/drawing/2014/main" id="{F8FCA5B8-ACC0-477B-BF55-5667C0BE099A}"/>
              </a:ext>
            </a:extLst>
          </p:cNvPr>
          <p:cNvSpPr txBox="1"/>
          <p:nvPr/>
        </p:nvSpPr>
        <p:spPr>
          <a:xfrm>
            <a:off x="880917" y="6126848"/>
            <a:ext cx="11222980" cy="307777"/>
          </a:xfrm>
          <a:prstGeom prst="rect">
            <a:avLst/>
          </a:prstGeom>
          <a:noFill/>
        </p:spPr>
        <p:txBody>
          <a:bodyPr wrap="square" rtlCol="0">
            <a:spAutoFit/>
          </a:bodyPr>
          <a:lstStyle/>
          <a:p>
            <a:r>
              <a:rPr lang="es-ES" sz="1400" dirty="0"/>
              <a:t>Señor, que hoy sea Jesús custodio de la luz que proviene de tu amor. </a:t>
            </a:r>
            <a:r>
              <a:rPr lang="es-ES" sz="1400" b="1" dirty="0"/>
              <a:t>En el nombre del Padre, del Hijo, del Espíritu Santo. Amén</a:t>
            </a:r>
            <a:endParaRPr lang="es-CL" sz="1400" b="1" dirty="0"/>
          </a:p>
        </p:txBody>
      </p:sp>
      <p:sp>
        <p:nvSpPr>
          <p:cNvPr id="45" name="Diagrama de flujo: conector 44">
            <a:extLst>
              <a:ext uri="{FF2B5EF4-FFF2-40B4-BE49-F238E27FC236}">
                <a16:creationId xmlns:a16="http://schemas.microsoft.com/office/drawing/2014/main" id="{AC440CA7-A62E-4C03-AC07-178B693FA76E}"/>
              </a:ext>
            </a:extLst>
          </p:cNvPr>
          <p:cNvSpPr/>
          <p:nvPr/>
        </p:nvSpPr>
        <p:spPr>
          <a:xfrm>
            <a:off x="365623" y="6024960"/>
            <a:ext cx="457200" cy="47904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6</a:t>
            </a:r>
            <a:endParaRPr lang="es-CL" dirty="0"/>
          </a:p>
        </p:txBody>
      </p:sp>
      <p:sp>
        <p:nvSpPr>
          <p:cNvPr id="47" name="Diagrama de flujo: proceso 46">
            <a:extLst>
              <a:ext uri="{FF2B5EF4-FFF2-40B4-BE49-F238E27FC236}">
                <a16:creationId xmlns:a16="http://schemas.microsoft.com/office/drawing/2014/main" id="{77180FB5-8882-4F59-8A6A-88EA806CCE69}"/>
              </a:ext>
            </a:extLst>
          </p:cNvPr>
          <p:cNvSpPr/>
          <p:nvPr/>
        </p:nvSpPr>
        <p:spPr>
          <a:xfrm>
            <a:off x="5977112" y="4508639"/>
            <a:ext cx="6101563" cy="678729"/>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400" b="1" kern="0" dirty="0">
                <a:solidFill>
                  <a:schemeClr val="tx1"/>
                </a:solidFill>
                <a:effectLst/>
                <a:latin typeface="Calibri" panose="020F0502020204030204" pitchFamily="34" charset="0"/>
                <a:ea typeface="Times New Roman" panose="02020603050405020304" pitchFamily="18" charset="0"/>
              </a:rPr>
              <a:t>1.- Le pido al Señor de ayudarme a manifestarlo en mi vida humilde como lo hizo José en su familia con trabajo y la oración</a:t>
            </a:r>
            <a:r>
              <a:rPr lang="es-CL" sz="1400" b="1" kern="0" dirty="0">
                <a:solidFill>
                  <a:schemeClr val="tx1"/>
                </a:solidFill>
                <a:latin typeface="Calibri" panose="020F0502020204030204" pitchFamily="34" charset="0"/>
                <a:ea typeface="Times New Roman" panose="02020603050405020304" pitchFamily="18" charset="0"/>
              </a:rPr>
              <a:t>. Con María, roguemos al Señor...</a:t>
            </a:r>
          </a:p>
          <a:p>
            <a:r>
              <a:rPr lang="es-CL" sz="1400" b="1" kern="0" dirty="0">
                <a:solidFill>
                  <a:schemeClr val="tx1"/>
                </a:solidFill>
                <a:latin typeface="Calibri" panose="020F0502020204030204" pitchFamily="34" charset="0"/>
              </a:rPr>
              <a:t>2.- Peticiones voluntarias.</a:t>
            </a:r>
            <a:endParaRPr lang="es-CL" sz="1400" b="1" dirty="0">
              <a:solidFill>
                <a:schemeClr val="tx1"/>
              </a:solidFill>
            </a:endParaRPr>
          </a:p>
        </p:txBody>
      </p:sp>
      <p:sp>
        <p:nvSpPr>
          <p:cNvPr id="50" name="CuadroTexto 49">
            <a:extLst>
              <a:ext uri="{FF2B5EF4-FFF2-40B4-BE49-F238E27FC236}">
                <a16:creationId xmlns:a16="http://schemas.microsoft.com/office/drawing/2014/main" id="{0FA61C4F-B6B0-4570-AAD0-83A57AD3526E}"/>
              </a:ext>
            </a:extLst>
          </p:cNvPr>
          <p:cNvSpPr txBox="1"/>
          <p:nvPr/>
        </p:nvSpPr>
        <p:spPr>
          <a:xfrm>
            <a:off x="129692" y="5543773"/>
            <a:ext cx="1953205" cy="461665"/>
          </a:xfrm>
          <a:prstGeom prst="rect">
            <a:avLst/>
          </a:prstGeom>
          <a:noFill/>
        </p:spPr>
        <p:txBody>
          <a:bodyPr wrap="square" rtlCol="0">
            <a:spAutoFit/>
          </a:bodyPr>
          <a:lstStyle/>
          <a:p>
            <a:pPr algn="ctr"/>
            <a:r>
              <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Bendición </a:t>
            </a:r>
            <a:endParaRPr lang="es-CL"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1" name="Diagrama de flujo: conector 50">
            <a:extLst>
              <a:ext uri="{FF2B5EF4-FFF2-40B4-BE49-F238E27FC236}">
                <a16:creationId xmlns:a16="http://schemas.microsoft.com/office/drawing/2014/main" id="{34CC49C5-552F-4375-8CF8-4350E2864922}"/>
              </a:ext>
            </a:extLst>
          </p:cNvPr>
          <p:cNvSpPr/>
          <p:nvPr/>
        </p:nvSpPr>
        <p:spPr>
          <a:xfrm>
            <a:off x="5450295" y="4498590"/>
            <a:ext cx="426430" cy="42669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2" name="CuadroTexto 51">
            <a:extLst>
              <a:ext uri="{FF2B5EF4-FFF2-40B4-BE49-F238E27FC236}">
                <a16:creationId xmlns:a16="http://schemas.microsoft.com/office/drawing/2014/main" id="{8CF60796-9F1E-4FC0-B047-7CFCE0759C35}"/>
              </a:ext>
            </a:extLst>
          </p:cNvPr>
          <p:cNvSpPr txBox="1"/>
          <p:nvPr/>
        </p:nvSpPr>
        <p:spPr>
          <a:xfrm>
            <a:off x="5467201" y="5352883"/>
            <a:ext cx="584257" cy="400110"/>
          </a:xfrm>
          <a:prstGeom prst="rect">
            <a:avLst/>
          </a:prstGeom>
          <a:noFill/>
        </p:spPr>
        <p:txBody>
          <a:bodyPr wrap="square" rtlCol="0">
            <a:spAutoFit/>
          </a:bodyPr>
          <a:lstStyle/>
          <a:p>
            <a:r>
              <a:rPr lang="es-ES" sz="2000" dirty="0">
                <a:solidFill>
                  <a:schemeClr val="bg1"/>
                </a:solidFill>
              </a:rPr>
              <a:t>5</a:t>
            </a:r>
            <a:endParaRPr lang="es-CL" sz="2000" dirty="0">
              <a:solidFill>
                <a:schemeClr val="bg1"/>
              </a:solidFill>
            </a:endParaRPr>
          </a:p>
        </p:txBody>
      </p:sp>
      <p:sp>
        <p:nvSpPr>
          <p:cNvPr id="42" name="CuadroTexto 41">
            <a:extLst>
              <a:ext uri="{FF2B5EF4-FFF2-40B4-BE49-F238E27FC236}">
                <a16:creationId xmlns:a16="http://schemas.microsoft.com/office/drawing/2014/main" id="{C52E882C-5FF3-428C-B0BB-B8D06E8C4591}"/>
              </a:ext>
            </a:extLst>
          </p:cNvPr>
          <p:cNvSpPr txBox="1"/>
          <p:nvPr/>
        </p:nvSpPr>
        <p:spPr>
          <a:xfrm>
            <a:off x="5488633" y="4461340"/>
            <a:ext cx="619893" cy="461665"/>
          </a:xfrm>
          <a:prstGeom prst="rect">
            <a:avLst/>
          </a:prstGeom>
          <a:noFill/>
        </p:spPr>
        <p:txBody>
          <a:bodyPr wrap="square" rtlCol="0">
            <a:spAutoFit/>
          </a:bodyPr>
          <a:lstStyle/>
          <a:p>
            <a:r>
              <a:rPr lang="es-ES" sz="2400" dirty="0">
                <a:solidFill>
                  <a:schemeClr val="bg1"/>
                </a:solidFill>
              </a:rPr>
              <a:t>4</a:t>
            </a:r>
            <a:endParaRPr lang="es-CL" sz="2400" dirty="0">
              <a:solidFill>
                <a:schemeClr val="bg1"/>
              </a:solidFill>
            </a:endParaRPr>
          </a:p>
        </p:txBody>
      </p:sp>
    </p:spTree>
    <p:extLst>
      <p:ext uri="{BB962C8B-B14F-4D97-AF65-F5344CB8AC3E}">
        <p14:creationId xmlns:p14="http://schemas.microsoft.com/office/powerpoint/2010/main" val="50185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1881D8B-12E3-BBB5-834A-D33E4EBA25B6}"/>
              </a:ext>
            </a:extLst>
          </p:cNvPr>
          <p:cNvPicPr>
            <a:picLocks noChangeAspect="1"/>
          </p:cNvPicPr>
          <p:nvPr/>
        </p:nvPicPr>
        <p:blipFill>
          <a:blip r:embed="rId2"/>
          <a:stretch>
            <a:fillRect/>
          </a:stretch>
        </p:blipFill>
        <p:spPr>
          <a:xfrm>
            <a:off x="0" y="-5323"/>
            <a:ext cx="12192000" cy="6866466"/>
          </a:xfrm>
          <a:prstGeom prst="rect">
            <a:avLst/>
          </a:prstGeom>
        </p:spPr>
      </p:pic>
      <p:sp>
        <p:nvSpPr>
          <p:cNvPr id="4" name="Rectángulo 3">
            <a:extLst>
              <a:ext uri="{FF2B5EF4-FFF2-40B4-BE49-F238E27FC236}">
                <a16:creationId xmlns:a16="http://schemas.microsoft.com/office/drawing/2014/main" id="{3678F468-EA95-4551-B6F9-3EFB9D24F617}"/>
              </a:ext>
            </a:extLst>
          </p:cNvPr>
          <p:cNvSpPr/>
          <p:nvPr/>
        </p:nvSpPr>
        <p:spPr>
          <a:xfrm>
            <a:off x="284482" y="130676"/>
            <a:ext cx="1867631" cy="6531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a:extLst>
              <a:ext uri="{FF2B5EF4-FFF2-40B4-BE49-F238E27FC236}">
                <a16:creationId xmlns:a16="http://schemas.microsoft.com/office/drawing/2014/main" id="{5EC01A30-7144-41EB-B621-866181F15649}"/>
              </a:ext>
            </a:extLst>
          </p:cNvPr>
          <p:cNvSpPr txBox="1"/>
          <p:nvPr/>
        </p:nvSpPr>
        <p:spPr>
          <a:xfrm>
            <a:off x="361287" y="172182"/>
            <a:ext cx="2090057" cy="523220"/>
          </a:xfrm>
          <a:prstGeom prst="rect">
            <a:avLst/>
          </a:prstGeom>
          <a:noFill/>
        </p:spPr>
        <p:txBody>
          <a:bodyPr wrap="square" rtlCol="0">
            <a:spAutoFit/>
          </a:bodyPr>
          <a:lstStyle/>
          <a:p>
            <a:r>
              <a:rPr lang="es-ES" sz="2800" dirty="0">
                <a:latin typeface="Forte" panose="03060902040502070203" pitchFamily="66" charset="0"/>
              </a:rPr>
              <a:t>Martes 21</a:t>
            </a:r>
            <a:endParaRPr lang="es-CL" sz="2800" dirty="0">
              <a:latin typeface="Forte" panose="03060902040502070203" pitchFamily="66" charset="0"/>
            </a:endParaRPr>
          </a:p>
        </p:txBody>
      </p:sp>
      <p:sp>
        <p:nvSpPr>
          <p:cNvPr id="6" name="CuadroTexto 5">
            <a:extLst>
              <a:ext uri="{FF2B5EF4-FFF2-40B4-BE49-F238E27FC236}">
                <a16:creationId xmlns:a16="http://schemas.microsoft.com/office/drawing/2014/main" id="{F07DD487-D9A6-4D08-975A-93F2C61A5A03}"/>
              </a:ext>
            </a:extLst>
          </p:cNvPr>
          <p:cNvSpPr txBox="1"/>
          <p:nvPr/>
        </p:nvSpPr>
        <p:spPr>
          <a:xfrm>
            <a:off x="1671670" y="269770"/>
            <a:ext cx="9510456" cy="584775"/>
          </a:xfrm>
          <a:prstGeom prst="rect">
            <a:avLst/>
          </a:prstGeom>
          <a:noFill/>
        </p:spPr>
        <p:txBody>
          <a:bodyPr wrap="square" rtlCol="0">
            <a:spAutoFit/>
          </a:bodyPr>
          <a:lstStyle/>
          <a:p>
            <a:pPr algn="ctr"/>
            <a:r>
              <a:rPr lang="es-ES" dirty="0">
                <a:latin typeface="Apple Chancery" panose="03020702040506060504" pitchFamily="66" charset="-79"/>
                <a:ea typeface="Brush Script MT" panose="03060802040406070304" pitchFamily="66" charset="-122"/>
                <a:cs typeface="Apple Chancery" panose="03020702040506060504" pitchFamily="66" charset="-79"/>
              </a:rPr>
              <a:t>“</a:t>
            </a:r>
            <a:r>
              <a:rPr lang="es-CL" b="0" i="0" u="none" strike="noStrike" dirty="0">
                <a:solidFill>
                  <a:srgbClr val="36383D"/>
                </a:solidFill>
                <a:effectLst/>
                <a:latin typeface="Apple Chancery" panose="03020702040506060504" pitchFamily="66" charset="-79"/>
                <a:ea typeface="Brush Script MT" panose="03060802040406070304" pitchFamily="66" charset="-122"/>
                <a:cs typeface="Apple Chancery" panose="03020702040506060504" pitchFamily="66" charset="-79"/>
              </a:rPr>
              <a:t>La Iglesia tiene siempre las puertas abiertas. Es la casa de Jesús y Jesús acoge”</a:t>
            </a:r>
            <a:endParaRPr lang="es-ES" b="0" i="0" u="none" strike="noStrike" dirty="0">
              <a:solidFill>
                <a:srgbClr val="36383D"/>
              </a:solidFill>
              <a:effectLst/>
              <a:latin typeface="Apple Chancery" panose="03020702040506060504" pitchFamily="66" charset="-79"/>
              <a:ea typeface="Brush Script MT" panose="03060802040406070304" pitchFamily="66" charset="-122"/>
              <a:cs typeface="Apple Chancery" panose="03020702040506060504" pitchFamily="66" charset="-79"/>
            </a:endParaRPr>
          </a:p>
          <a:p>
            <a:pPr algn="ctr"/>
            <a:r>
              <a:rPr lang="es-ES" sz="1400" dirty="0">
                <a:solidFill>
                  <a:srgbClr val="36383D"/>
                </a:solidFill>
                <a:latin typeface="Apple Chancery" panose="03020702040506060504" pitchFamily="66" charset="-79"/>
                <a:ea typeface="Brush Script MT" panose="03060802040406070304" pitchFamily="66" charset="-122"/>
                <a:cs typeface="Apple Chancery" panose="03020702040506060504" pitchFamily="66" charset="-79"/>
              </a:rPr>
              <a:t>								</a:t>
            </a:r>
            <a:r>
              <a:rPr lang="es-ES" sz="1400" dirty="0">
                <a:latin typeface="Apple Chancery" panose="03020702040506060504" pitchFamily="66" charset="-79"/>
                <a:cs typeface="Apple Chancery" panose="03020702040506060504" pitchFamily="66" charset="-79"/>
              </a:rPr>
              <a:t>(Papa Francisco)</a:t>
            </a:r>
            <a:endParaRPr lang="es-CL" sz="1400" dirty="0">
              <a:latin typeface="Apple Chancery" panose="03020702040506060504" pitchFamily="66" charset="-79"/>
              <a:cs typeface="Apple Chancery" panose="03020702040506060504" pitchFamily="66" charset="-79"/>
            </a:endParaRPr>
          </a:p>
        </p:txBody>
      </p:sp>
      <p:sp>
        <p:nvSpPr>
          <p:cNvPr id="8" name="Diagrama de flujo: conector 7">
            <a:extLst>
              <a:ext uri="{FF2B5EF4-FFF2-40B4-BE49-F238E27FC236}">
                <a16:creationId xmlns:a16="http://schemas.microsoft.com/office/drawing/2014/main" id="{FB026C32-70BF-456E-9202-CBB3015ACA5F}"/>
              </a:ext>
            </a:extLst>
          </p:cNvPr>
          <p:cNvSpPr/>
          <p:nvPr/>
        </p:nvSpPr>
        <p:spPr>
          <a:xfrm>
            <a:off x="1630518" y="959525"/>
            <a:ext cx="377371" cy="45688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AC9FE957-7C5C-49D4-97A4-EEAC6E7D4D83}"/>
              </a:ext>
            </a:extLst>
          </p:cNvPr>
          <p:cNvSpPr txBox="1"/>
          <p:nvPr/>
        </p:nvSpPr>
        <p:spPr>
          <a:xfrm>
            <a:off x="1645575" y="943782"/>
            <a:ext cx="914400" cy="461665"/>
          </a:xfrm>
          <a:prstGeom prst="rect">
            <a:avLst/>
          </a:prstGeom>
          <a:noFill/>
        </p:spPr>
        <p:txBody>
          <a:bodyPr wrap="square" rtlCol="0">
            <a:spAutoFit/>
          </a:bodyPr>
          <a:lstStyle/>
          <a:p>
            <a:r>
              <a:rPr lang="es-ES" sz="2400" dirty="0">
                <a:solidFill>
                  <a:schemeClr val="bg1"/>
                </a:solidFill>
              </a:rPr>
              <a:t>1</a:t>
            </a:r>
            <a:endParaRPr lang="es-CL" sz="2400" dirty="0">
              <a:solidFill>
                <a:schemeClr val="bg1"/>
              </a:solidFill>
            </a:endParaRPr>
          </a:p>
        </p:txBody>
      </p:sp>
      <p:sp>
        <p:nvSpPr>
          <p:cNvPr id="11" name="CuadroTexto 10">
            <a:extLst>
              <a:ext uri="{FF2B5EF4-FFF2-40B4-BE49-F238E27FC236}">
                <a16:creationId xmlns:a16="http://schemas.microsoft.com/office/drawing/2014/main" id="{B49E5947-6B0E-4387-A8E6-759B149FCEA0}"/>
              </a:ext>
            </a:extLst>
          </p:cNvPr>
          <p:cNvSpPr txBox="1"/>
          <p:nvPr/>
        </p:nvSpPr>
        <p:spPr>
          <a:xfrm>
            <a:off x="2102774" y="943943"/>
            <a:ext cx="9939655" cy="523220"/>
          </a:xfrm>
          <a:prstGeom prst="rect">
            <a:avLst/>
          </a:prstGeom>
          <a:solidFill>
            <a:schemeClr val="accent4">
              <a:lumMod val="40000"/>
              <a:lumOff val="60000"/>
            </a:schemeClr>
          </a:solidFill>
        </p:spPr>
        <p:txBody>
          <a:bodyPr wrap="square">
            <a:spAutoFit/>
          </a:bodyPr>
          <a:lstStyle/>
          <a:p>
            <a:pPr algn="ctr"/>
            <a:r>
              <a:rPr lang="es-ES" sz="1400" b="1" dirty="0"/>
              <a:t>Buenos días . Damos gracias al Señor por un nuevo día, por vivir en comunidad este momento de oración, lo hacemos en la presencia del Señor en el nombre del Padre, del Hijo, del Espíritu santo. Amen. </a:t>
            </a:r>
            <a:endParaRPr lang="es-CL" sz="1400" b="1" dirty="0"/>
          </a:p>
        </p:txBody>
      </p:sp>
      <p:sp>
        <p:nvSpPr>
          <p:cNvPr id="14" name="Rectángulo 13">
            <a:extLst>
              <a:ext uri="{FF2B5EF4-FFF2-40B4-BE49-F238E27FC236}">
                <a16:creationId xmlns:a16="http://schemas.microsoft.com/office/drawing/2014/main" id="{533E4744-8C04-4BF4-A5EE-7BF224D002E0}"/>
              </a:ext>
            </a:extLst>
          </p:cNvPr>
          <p:cNvSpPr/>
          <p:nvPr/>
        </p:nvSpPr>
        <p:spPr>
          <a:xfrm>
            <a:off x="-408045" y="921163"/>
            <a:ext cx="2560158" cy="523220"/>
          </a:xfrm>
          <a:prstGeom prst="rect">
            <a:avLst/>
          </a:prstGeom>
          <a:noFill/>
        </p:spPr>
        <p:txBody>
          <a:bodyPr wrap="square" lIns="91440" tIns="45720" rIns="91440" bIns="45720">
            <a:spAutoFit/>
          </a:bodyPr>
          <a:lstStyle/>
          <a:p>
            <a:pPr algn="ctr"/>
            <a:r>
              <a:rPr lang="es-ES" sz="2800" b="1" cap="none" spc="0" dirty="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rPr>
              <a:t>Inicio</a:t>
            </a:r>
            <a:endParaRPr lang="es-CL" sz="2800" b="1" cap="none" spc="0" dirty="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endParaRPr>
          </a:p>
        </p:txBody>
      </p:sp>
      <p:sp>
        <p:nvSpPr>
          <p:cNvPr id="20" name="CuadroTexto 19">
            <a:extLst>
              <a:ext uri="{FF2B5EF4-FFF2-40B4-BE49-F238E27FC236}">
                <a16:creationId xmlns:a16="http://schemas.microsoft.com/office/drawing/2014/main" id="{6B1153D3-2A84-4334-9D9A-89B3102CCB62}"/>
              </a:ext>
            </a:extLst>
          </p:cNvPr>
          <p:cNvSpPr txBox="1"/>
          <p:nvPr/>
        </p:nvSpPr>
        <p:spPr>
          <a:xfrm>
            <a:off x="146197" y="2100809"/>
            <a:ext cx="5155312" cy="3462486"/>
          </a:xfrm>
          <a:prstGeom prst="rect">
            <a:avLst/>
          </a:prstGeom>
          <a:solidFill>
            <a:schemeClr val="accent5">
              <a:lumMod val="20000"/>
              <a:lumOff val="80000"/>
            </a:schemeClr>
          </a:solidFill>
        </p:spPr>
        <p:txBody>
          <a:bodyPr wrap="square" rtlCol="0">
            <a:spAutoFit/>
          </a:bodyPr>
          <a:lstStyle/>
          <a:p>
            <a:pPr algn="ctr">
              <a:lnSpc>
                <a:spcPts val="1800"/>
              </a:lnSpc>
              <a:spcBef>
                <a:spcPts val="750"/>
              </a:spcBef>
              <a:spcAft>
                <a:spcPts val="1125"/>
              </a:spcAft>
            </a:pPr>
            <a:r>
              <a:rPr lang="es-CL" sz="1400" i="1" kern="0" dirty="0">
                <a:effectLst/>
                <a:latin typeface="Calibri" panose="020F0502020204030204" pitchFamily="34" charset="0"/>
                <a:ea typeface="Times New Roman" panose="02020603050405020304" pitchFamily="18" charset="0"/>
                <a:cs typeface="Calibri" panose="020F0502020204030204" pitchFamily="34" charset="0"/>
              </a:rPr>
              <a:t>Después de esto, se celebraba una fiesta de los judíos y Jesús subió a Jerusalén. Junto a la puerta de las Ovejas, en Jerusalén, hay una piscina llamada en hebreo </a:t>
            </a:r>
            <a:r>
              <a:rPr lang="es-CL" sz="1400" i="1" kern="0" dirty="0" err="1">
                <a:effectLst/>
                <a:latin typeface="Calibri" panose="020F0502020204030204" pitchFamily="34" charset="0"/>
                <a:ea typeface="Times New Roman" panose="02020603050405020304" pitchFamily="18" charset="0"/>
                <a:cs typeface="Calibri" panose="020F0502020204030204" pitchFamily="34" charset="0"/>
              </a:rPr>
              <a:t>Betsata</a:t>
            </a:r>
            <a:r>
              <a:rPr lang="es-CL" sz="1400" i="1" kern="0" dirty="0">
                <a:effectLst/>
                <a:latin typeface="Calibri" panose="020F0502020204030204" pitchFamily="34" charset="0"/>
                <a:ea typeface="Times New Roman" panose="02020603050405020304" pitchFamily="18" charset="0"/>
                <a:cs typeface="Calibri" panose="020F0502020204030204" pitchFamily="34" charset="0"/>
              </a:rPr>
              <a:t>, que tiene cinco pórticos. Bajo estos pórticos yacía una multitud de enfermos, ciegos, lisiados y paralíticos. </a:t>
            </a:r>
            <a:endParaRPr lang="es-CL"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800"/>
              </a:lnSpc>
              <a:spcBef>
                <a:spcPts val="750"/>
              </a:spcBef>
              <a:spcAft>
                <a:spcPts val="1125"/>
              </a:spcAft>
            </a:pPr>
            <a:r>
              <a:rPr lang="es-CL" sz="1400" i="1" kern="0" dirty="0">
                <a:effectLst/>
                <a:latin typeface="Calibri" panose="020F0502020204030204" pitchFamily="34" charset="0"/>
                <a:ea typeface="Times New Roman" panose="02020603050405020304" pitchFamily="18" charset="0"/>
                <a:cs typeface="Calibri" panose="020F0502020204030204" pitchFamily="34" charset="0"/>
              </a:rPr>
              <a:t>Había allí un hombre que estaba enfermo desde hacía treinta y ocho años. Al verlo tendido, y sabiendo que hacía tanto tiempo que estaba así, Jesús le preguntó: «¿Quieres curarte?». Él respondió: «Señor, no tengo a nadie que me sumerja en la piscina cuando el agua comienza a agitarse; mientras yo voy, otro desciende antes». Jesús le dijo: «Levántate, toma tu camilla y camina». En seguida el hombre se curó, tomó su camilla y empezó a caminar. </a:t>
            </a:r>
            <a:endParaRPr lang="es-CL"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400" b="1" dirty="0"/>
              <a:t>Palabra del Señor</a:t>
            </a:r>
          </a:p>
        </p:txBody>
      </p:sp>
      <p:sp>
        <p:nvSpPr>
          <p:cNvPr id="26" name="Rectángulo 25">
            <a:extLst>
              <a:ext uri="{FF2B5EF4-FFF2-40B4-BE49-F238E27FC236}">
                <a16:creationId xmlns:a16="http://schemas.microsoft.com/office/drawing/2014/main" id="{A4EB4A9E-887A-4FAA-95AB-3122521E2DE5}"/>
              </a:ext>
            </a:extLst>
          </p:cNvPr>
          <p:cNvSpPr/>
          <p:nvPr/>
        </p:nvSpPr>
        <p:spPr>
          <a:xfrm>
            <a:off x="472337" y="1539314"/>
            <a:ext cx="3035678" cy="523220"/>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lIns="91440" tIns="45720" rIns="91440" bIns="45720">
            <a:spAutoFit/>
          </a:bodyPr>
          <a:lstStyle/>
          <a:p>
            <a:pPr algn="ctr"/>
            <a:r>
              <a:rPr lang="es-E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Ink Free" panose="03080402000500000000" pitchFamily="66" charset="0"/>
              </a:rPr>
              <a:t>Evangelio</a:t>
            </a:r>
            <a:endParaRPr lang="es-CL"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7" name="Diagrama de flujo: conector 26">
            <a:extLst>
              <a:ext uri="{FF2B5EF4-FFF2-40B4-BE49-F238E27FC236}">
                <a16:creationId xmlns:a16="http://schemas.microsoft.com/office/drawing/2014/main" id="{7A9AA435-3ACF-4E87-95E5-33B2A3AC0945}"/>
              </a:ext>
            </a:extLst>
          </p:cNvPr>
          <p:cNvSpPr/>
          <p:nvPr/>
        </p:nvSpPr>
        <p:spPr>
          <a:xfrm>
            <a:off x="668972" y="1565010"/>
            <a:ext cx="457200" cy="457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CuadroTexto 27">
            <a:extLst>
              <a:ext uri="{FF2B5EF4-FFF2-40B4-BE49-F238E27FC236}">
                <a16:creationId xmlns:a16="http://schemas.microsoft.com/office/drawing/2014/main" id="{600D1638-AE93-40ED-9124-858F1B0F1116}"/>
              </a:ext>
            </a:extLst>
          </p:cNvPr>
          <p:cNvSpPr txBox="1"/>
          <p:nvPr/>
        </p:nvSpPr>
        <p:spPr>
          <a:xfrm>
            <a:off x="736045" y="1540620"/>
            <a:ext cx="914400" cy="461665"/>
          </a:xfrm>
          <a:prstGeom prst="rect">
            <a:avLst/>
          </a:prstGeom>
          <a:noFill/>
        </p:spPr>
        <p:txBody>
          <a:bodyPr wrap="square" rtlCol="0">
            <a:spAutoFit/>
          </a:bodyPr>
          <a:lstStyle/>
          <a:p>
            <a:r>
              <a:rPr lang="es-ES" sz="2400" dirty="0">
                <a:solidFill>
                  <a:schemeClr val="bg1"/>
                </a:solidFill>
              </a:rPr>
              <a:t>2</a:t>
            </a:r>
            <a:endParaRPr lang="es-CL" sz="2400" dirty="0">
              <a:solidFill>
                <a:schemeClr val="bg1"/>
              </a:solidFill>
            </a:endParaRPr>
          </a:p>
        </p:txBody>
      </p:sp>
      <p:sp>
        <p:nvSpPr>
          <p:cNvPr id="29" name="CuadroTexto 28">
            <a:extLst>
              <a:ext uri="{FF2B5EF4-FFF2-40B4-BE49-F238E27FC236}">
                <a16:creationId xmlns:a16="http://schemas.microsoft.com/office/drawing/2014/main" id="{1302C2BB-5B47-4C05-B2DD-A81ACF71B409}"/>
              </a:ext>
            </a:extLst>
          </p:cNvPr>
          <p:cNvSpPr txBox="1"/>
          <p:nvPr/>
        </p:nvSpPr>
        <p:spPr>
          <a:xfrm>
            <a:off x="5988436" y="1639144"/>
            <a:ext cx="2065716" cy="461665"/>
          </a:xfrm>
          <a:prstGeom prst="rect">
            <a:avLst/>
          </a:prstGeom>
          <a:solidFill>
            <a:schemeClr val="accent4">
              <a:lumMod val="20000"/>
              <a:lumOff val="80000"/>
            </a:schemeClr>
          </a:solidFill>
          <a:ln>
            <a:solidFill>
              <a:srgbClr val="FFCCCC"/>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2400" b="1">
                <a:ln w="12700">
                  <a:solidFill>
                    <a:schemeClr val="accent5"/>
                  </a:solidFill>
                  <a:prstDash val="solid"/>
                </a:ln>
                <a:pattFill prst="ltDnDiag">
                  <a:fgClr>
                    <a:schemeClr val="accent5">
                      <a:lumMod val="60000"/>
                      <a:lumOff val="40000"/>
                    </a:schemeClr>
                  </a:fgClr>
                  <a:bgClr>
                    <a:schemeClr val="bg1"/>
                  </a:bgClr>
                </a:pattFill>
              </a:rPr>
              <a:t>Reflexionemos </a:t>
            </a:r>
            <a:endParaRPr lang="es-CL" sz="2400" b="1">
              <a:ln w="12700">
                <a:solidFill>
                  <a:schemeClr val="accent5"/>
                </a:solidFill>
                <a:prstDash val="solid"/>
              </a:ln>
              <a:pattFill prst="ltDnDiag">
                <a:fgClr>
                  <a:schemeClr val="accent5">
                    <a:lumMod val="60000"/>
                    <a:lumOff val="40000"/>
                  </a:schemeClr>
                </a:fgClr>
                <a:bgClr>
                  <a:schemeClr val="bg1"/>
                </a:bgClr>
              </a:pattFill>
            </a:endParaRPr>
          </a:p>
        </p:txBody>
      </p:sp>
      <p:sp>
        <p:nvSpPr>
          <p:cNvPr id="30" name="CuadroTexto 29">
            <a:extLst>
              <a:ext uri="{FF2B5EF4-FFF2-40B4-BE49-F238E27FC236}">
                <a16:creationId xmlns:a16="http://schemas.microsoft.com/office/drawing/2014/main" id="{5E734C08-539C-46F9-B45E-CB5769FACF54}"/>
              </a:ext>
            </a:extLst>
          </p:cNvPr>
          <p:cNvSpPr txBox="1"/>
          <p:nvPr/>
        </p:nvSpPr>
        <p:spPr>
          <a:xfrm>
            <a:off x="5409858" y="2170436"/>
            <a:ext cx="6668818" cy="2246769"/>
          </a:xfrm>
          <a:prstGeom prst="rect">
            <a:avLst/>
          </a:prstGeom>
          <a:solidFill>
            <a:schemeClr val="accent2">
              <a:lumMod val="40000"/>
              <a:lumOff val="60000"/>
            </a:schemeClr>
          </a:solidFill>
        </p:spPr>
        <p:txBody>
          <a:bodyPr wrap="square" rtlCol="0">
            <a:spAutoFit/>
          </a:bodyPr>
          <a:lstStyle/>
          <a:p>
            <a:pPr algn="ctr"/>
            <a:r>
              <a:rPr lang="es-CL" sz="1400" kern="0" dirty="0">
                <a:effectLst/>
                <a:latin typeface="Calibri" panose="020F0502020204030204" pitchFamily="34" charset="0"/>
                <a:ea typeface="Times New Roman" panose="02020603050405020304" pitchFamily="18" charset="0"/>
              </a:rPr>
              <a:t>Jesús estaba en la fiesta, pero no dejaba de ser empático y sensible al sufrimiento de los demás. El enfermo era parte del decorado del lugar, habituado a ser un desplazado, un imposibilitado de llegar, un limitado e incluso maldito bajo la mirada de la sociedad. Sin embargo, no perdía la esperanza de ser curado, por esto estaba en el pórtico esperando para entrar a la pileta con fama de capacidades curativas.</a:t>
            </a:r>
          </a:p>
          <a:p>
            <a:pPr algn="ctr"/>
            <a:br>
              <a:rPr lang="es-CL" sz="1400" kern="0" dirty="0">
                <a:effectLst/>
                <a:latin typeface="Calibri" panose="020F0502020204030204" pitchFamily="34" charset="0"/>
                <a:ea typeface="Times New Roman" panose="02020603050405020304" pitchFamily="18" charset="0"/>
              </a:rPr>
            </a:br>
            <a:r>
              <a:rPr lang="es-CL" sz="1400" kern="0" dirty="0">
                <a:effectLst/>
                <a:latin typeface="Calibri" panose="020F0502020204030204" pitchFamily="34" charset="0"/>
                <a:ea typeface="Times New Roman" panose="02020603050405020304" pitchFamily="18" charset="0"/>
              </a:rPr>
              <a:t>Jesús lo reconoce, como me reconoce a mí en este momento de oración. Se compadece, y toma la iniciativa. “¿Quieres curarte?” Permanezco en esa pregunta… es Jesús mismo quien me habla. Él me conoce, me ama, y me lo dice mirándome a los ojos: “¿Quieres curarte?”.</a:t>
            </a:r>
            <a:r>
              <a:rPr lang="es-CL" sz="1400" dirty="0">
                <a:effectLst/>
              </a:rPr>
              <a:t> </a:t>
            </a:r>
            <a:endParaRPr lang="es-ES" sz="1400" b="1" dirty="0"/>
          </a:p>
        </p:txBody>
      </p:sp>
      <p:sp>
        <p:nvSpPr>
          <p:cNvPr id="31" name="Rectángulo 30">
            <a:extLst>
              <a:ext uri="{FF2B5EF4-FFF2-40B4-BE49-F238E27FC236}">
                <a16:creationId xmlns:a16="http://schemas.microsoft.com/office/drawing/2014/main" id="{1EB343CD-D50B-4158-B82C-D5DE01FB2B15}"/>
              </a:ext>
            </a:extLst>
          </p:cNvPr>
          <p:cNvSpPr/>
          <p:nvPr/>
        </p:nvSpPr>
        <p:spPr>
          <a:xfrm>
            <a:off x="5944576" y="5291328"/>
            <a:ext cx="6097854" cy="5232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5" name="CuadroTexto 34">
            <a:extLst>
              <a:ext uri="{FF2B5EF4-FFF2-40B4-BE49-F238E27FC236}">
                <a16:creationId xmlns:a16="http://schemas.microsoft.com/office/drawing/2014/main" id="{95281FA1-5D49-43E8-B8C3-3D8416CE1DD1}"/>
              </a:ext>
            </a:extLst>
          </p:cNvPr>
          <p:cNvSpPr txBox="1"/>
          <p:nvPr/>
        </p:nvSpPr>
        <p:spPr>
          <a:xfrm>
            <a:off x="5996991" y="5378239"/>
            <a:ext cx="6097854" cy="307777"/>
          </a:xfrm>
          <a:prstGeom prst="rect">
            <a:avLst/>
          </a:prstGeom>
          <a:noFill/>
        </p:spPr>
        <p:txBody>
          <a:bodyPr wrap="square" rtlCol="0">
            <a:spAutoFit/>
          </a:bodyPr>
          <a:lstStyle/>
          <a:p>
            <a:r>
              <a:rPr lang="es-ES" sz="1400" b="1" dirty="0"/>
              <a:t>Nos dirigimos a nuestro Padre orando, Padre nuestro que estás en el cielo...</a:t>
            </a:r>
            <a:endParaRPr lang="es-CL" sz="1400" b="1" dirty="0"/>
          </a:p>
        </p:txBody>
      </p:sp>
      <p:sp>
        <p:nvSpPr>
          <p:cNvPr id="39" name="Diagrama de flujo: conector 38">
            <a:extLst>
              <a:ext uri="{FF2B5EF4-FFF2-40B4-BE49-F238E27FC236}">
                <a16:creationId xmlns:a16="http://schemas.microsoft.com/office/drawing/2014/main" id="{7632FFF7-41E8-4E54-9C6C-CBF01FADB9D0}"/>
              </a:ext>
            </a:extLst>
          </p:cNvPr>
          <p:cNvSpPr/>
          <p:nvPr/>
        </p:nvSpPr>
        <p:spPr>
          <a:xfrm>
            <a:off x="5459962" y="1582875"/>
            <a:ext cx="457200" cy="45720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0" name="Diagrama de flujo: conector 39">
            <a:extLst>
              <a:ext uri="{FF2B5EF4-FFF2-40B4-BE49-F238E27FC236}">
                <a16:creationId xmlns:a16="http://schemas.microsoft.com/office/drawing/2014/main" id="{5B7A310F-1177-4C14-9D4B-94C2C8CDFD9F}"/>
              </a:ext>
            </a:extLst>
          </p:cNvPr>
          <p:cNvSpPr/>
          <p:nvPr/>
        </p:nvSpPr>
        <p:spPr>
          <a:xfrm>
            <a:off x="5434910" y="5332147"/>
            <a:ext cx="457200" cy="457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CuadroTexto 40">
            <a:extLst>
              <a:ext uri="{FF2B5EF4-FFF2-40B4-BE49-F238E27FC236}">
                <a16:creationId xmlns:a16="http://schemas.microsoft.com/office/drawing/2014/main" id="{AA64010B-57D6-4911-AAC8-4920A7EE353B}"/>
              </a:ext>
            </a:extLst>
          </p:cNvPr>
          <p:cNvSpPr txBox="1"/>
          <p:nvPr/>
        </p:nvSpPr>
        <p:spPr>
          <a:xfrm>
            <a:off x="5519913" y="1562777"/>
            <a:ext cx="914400" cy="461665"/>
          </a:xfrm>
          <a:prstGeom prst="rect">
            <a:avLst/>
          </a:prstGeom>
          <a:noFill/>
        </p:spPr>
        <p:txBody>
          <a:bodyPr wrap="square" rtlCol="0">
            <a:spAutoFit/>
          </a:bodyPr>
          <a:lstStyle/>
          <a:p>
            <a:r>
              <a:rPr lang="es-ES" sz="2400" dirty="0">
                <a:solidFill>
                  <a:schemeClr val="bg1"/>
                </a:solidFill>
              </a:rPr>
              <a:t>3</a:t>
            </a:r>
            <a:endParaRPr lang="es-CL" sz="2400" dirty="0">
              <a:solidFill>
                <a:schemeClr val="bg1"/>
              </a:solidFill>
            </a:endParaRPr>
          </a:p>
        </p:txBody>
      </p:sp>
      <p:sp>
        <p:nvSpPr>
          <p:cNvPr id="43" name="Rectángulo 42">
            <a:extLst>
              <a:ext uri="{FF2B5EF4-FFF2-40B4-BE49-F238E27FC236}">
                <a16:creationId xmlns:a16="http://schemas.microsoft.com/office/drawing/2014/main" id="{3051DA1A-790B-4BBD-8FD1-69B12377468E}"/>
              </a:ext>
            </a:extLst>
          </p:cNvPr>
          <p:cNvSpPr/>
          <p:nvPr/>
        </p:nvSpPr>
        <p:spPr>
          <a:xfrm>
            <a:off x="284482" y="5985204"/>
            <a:ext cx="11757948" cy="6016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4" name="CuadroTexto 43">
            <a:extLst>
              <a:ext uri="{FF2B5EF4-FFF2-40B4-BE49-F238E27FC236}">
                <a16:creationId xmlns:a16="http://schemas.microsoft.com/office/drawing/2014/main" id="{F8FCA5B8-ACC0-477B-BF55-5667C0BE099A}"/>
              </a:ext>
            </a:extLst>
          </p:cNvPr>
          <p:cNvSpPr txBox="1"/>
          <p:nvPr/>
        </p:nvSpPr>
        <p:spPr>
          <a:xfrm>
            <a:off x="880917" y="6047336"/>
            <a:ext cx="11222980" cy="523220"/>
          </a:xfrm>
          <a:prstGeom prst="rect">
            <a:avLst/>
          </a:prstGeom>
          <a:noFill/>
        </p:spPr>
        <p:txBody>
          <a:bodyPr wrap="square" rtlCol="0">
            <a:spAutoFit/>
          </a:bodyPr>
          <a:lstStyle/>
          <a:p>
            <a:r>
              <a:rPr lang="es-CL" sz="1400" i="1" kern="0" dirty="0">
                <a:effectLst/>
                <a:latin typeface="Calibri" panose="020F0502020204030204" pitchFamily="34" charset="0"/>
                <a:ea typeface="Times New Roman" panose="02020603050405020304" pitchFamily="18" charset="0"/>
              </a:rPr>
              <a:t>Creo que lo imposible para mí es posible para Dios, y no a mi modo, sino al Tuyo que es creativo, nuevo, liberador</a:t>
            </a:r>
            <a:r>
              <a:rPr lang="es-CL" sz="1400" dirty="0">
                <a:effectLst/>
              </a:rPr>
              <a:t> </a:t>
            </a:r>
            <a:r>
              <a:rPr lang="es-ES" sz="1400" dirty="0"/>
              <a:t> </a:t>
            </a:r>
            <a:r>
              <a:rPr lang="es-ES" sz="1400" b="1" dirty="0"/>
              <a:t>En el nombre del Padre, del Hijo, del Espíritu Santo. Amén</a:t>
            </a:r>
            <a:endParaRPr lang="es-CL" sz="1400" b="1" dirty="0"/>
          </a:p>
        </p:txBody>
      </p:sp>
      <p:sp>
        <p:nvSpPr>
          <p:cNvPr id="45" name="Diagrama de flujo: conector 44">
            <a:extLst>
              <a:ext uri="{FF2B5EF4-FFF2-40B4-BE49-F238E27FC236}">
                <a16:creationId xmlns:a16="http://schemas.microsoft.com/office/drawing/2014/main" id="{AC440CA7-A62E-4C03-AC07-178B693FA76E}"/>
              </a:ext>
            </a:extLst>
          </p:cNvPr>
          <p:cNvSpPr/>
          <p:nvPr/>
        </p:nvSpPr>
        <p:spPr>
          <a:xfrm>
            <a:off x="365623" y="6024960"/>
            <a:ext cx="457200" cy="47904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6</a:t>
            </a:r>
            <a:endParaRPr lang="es-CL" dirty="0"/>
          </a:p>
        </p:txBody>
      </p:sp>
      <p:sp>
        <p:nvSpPr>
          <p:cNvPr id="47" name="Diagrama de flujo: proceso 46">
            <a:extLst>
              <a:ext uri="{FF2B5EF4-FFF2-40B4-BE49-F238E27FC236}">
                <a16:creationId xmlns:a16="http://schemas.microsoft.com/office/drawing/2014/main" id="{77180FB5-8882-4F59-8A6A-88EA806CCE69}"/>
              </a:ext>
            </a:extLst>
          </p:cNvPr>
          <p:cNvSpPr/>
          <p:nvPr/>
        </p:nvSpPr>
        <p:spPr>
          <a:xfrm>
            <a:off x="5977112" y="4508639"/>
            <a:ext cx="6101563" cy="678729"/>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400" b="1" kern="0" dirty="0">
                <a:solidFill>
                  <a:schemeClr val="tx1"/>
                </a:solidFill>
                <a:effectLst/>
                <a:latin typeface="Calibri" panose="020F0502020204030204" pitchFamily="34" charset="0"/>
                <a:ea typeface="Times New Roman" panose="02020603050405020304" pitchFamily="18" charset="0"/>
              </a:rPr>
              <a:t>1.- </a:t>
            </a:r>
            <a:r>
              <a:rPr lang="es-CL" sz="1400" i="1" kern="0" dirty="0" err="1">
                <a:solidFill>
                  <a:schemeClr val="tx1"/>
                </a:solidFill>
                <a:effectLst/>
                <a:latin typeface="Calibri" panose="020F0502020204030204" pitchFamily="34" charset="0"/>
                <a:ea typeface="Times New Roman" panose="02020603050405020304" pitchFamily="18" charset="0"/>
              </a:rPr>
              <a:t>Ayudáme</a:t>
            </a:r>
            <a:r>
              <a:rPr lang="es-CL" sz="1400" i="1" kern="0" dirty="0">
                <a:solidFill>
                  <a:schemeClr val="tx1"/>
                </a:solidFill>
                <a:effectLst/>
                <a:latin typeface="Calibri" panose="020F0502020204030204" pitchFamily="34" charset="0"/>
                <a:ea typeface="Times New Roman" panose="02020603050405020304" pitchFamily="18" charset="0"/>
              </a:rPr>
              <a:t> a animarme a cosas imposibles porque eres nuestra sanación. </a:t>
            </a:r>
            <a:r>
              <a:rPr lang="es-CL" sz="1400" b="1" kern="0" dirty="0">
                <a:solidFill>
                  <a:schemeClr val="tx1"/>
                </a:solidFill>
                <a:latin typeface="Calibri" panose="020F0502020204030204" pitchFamily="34" charset="0"/>
                <a:ea typeface="Times New Roman" panose="02020603050405020304" pitchFamily="18" charset="0"/>
              </a:rPr>
              <a:t>Con María, roguemos al Señor...</a:t>
            </a:r>
          </a:p>
          <a:p>
            <a:r>
              <a:rPr lang="es-CL" sz="1400" b="1" kern="0" dirty="0">
                <a:solidFill>
                  <a:schemeClr val="tx1"/>
                </a:solidFill>
                <a:latin typeface="Calibri" panose="020F0502020204030204" pitchFamily="34" charset="0"/>
              </a:rPr>
              <a:t>2.- Peticiones voluntarias.</a:t>
            </a:r>
            <a:endParaRPr lang="es-CL" sz="1400" b="1" dirty="0">
              <a:solidFill>
                <a:schemeClr val="tx1"/>
              </a:solidFill>
            </a:endParaRPr>
          </a:p>
        </p:txBody>
      </p:sp>
      <p:sp>
        <p:nvSpPr>
          <p:cNvPr id="50" name="CuadroTexto 49">
            <a:extLst>
              <a:ext uri="{FF2B5EF4-FFF2-40B4-BE49-F238E27FC236}">
                <a16:creationId xmlns:a16="http://schemas.microsoft.com/office/drawing/2014/main" id="{0FA61C4F-B6B0-4570-AAD0-83A57AD3526E}"/>
              </a:ext>
            </a:extLst>
          </p:cNvPr>
          <p:cNvSpPr txBox="1"/>
          <p:nvPr/>
        </p:nvSpPr>
        <p:spPr>
          <a:xfrm>
            <a:off x="129692" y="5543773"/>
            <a:ext cx="1953205" cy="461665"/>
          </a:xfrm>
          <a:prstGeom prst="rect">
            <a:avLst/>
          </a:prstGeom>
          <a:noFill/>
        </p:spPr>
        <p:txBody>
          <a:bodyPr wrap="square" rtlCol="0">
            <a:spAutoFit/>
          </a:bodyPr>
          <a:lstStyle/>
          <a:p>
            <a:pPr algn="ctr"/>
            <a:r>
              <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Bendición </a:t>
            </a:r>
            <a:endParaRPr lang="es-CL"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1" name="Diagrama de flujo: conector 50">
            <a:extLst>
              <a:ext uri="{FF2B5EF4-FFF2-40B4-BE49-F238E27FC236}">
                <a16:creationId xmlns:a16="http://schemas.microsoft.com/office/drawing/2014/main" id="{34CC49C5-552F-4375-8CF8-4350E2864922}"/>
              </a:ext>
            </a:extLst>
          </p:cNvPr>
          <p:cNvSpPr/>
          <p:nvPr/>
        </p:nvSpPr>
        <p:spPr>
          <a:xfrm>
            <a:off x="5450295" y="4498590"/>
            <a:ext cx="426430" cy="42669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2" name="CuadroTexto 51">
            <a:extLst>
              <a:ext uri="{FF2B5EF4-FFF2-40B4-BE49-F238E27FC236}">
                <a16:creationId xmlns:a16="http://schemas.microsoft.com/office/drawing/2014/main" id="{8CF60796-9F1E-4FC0-B047-7CFCE0759C35}"/>
              </a:ext>
            </a:extLst>
          </p:cNvPr>
          <p:cNvSpPr txBox="1"/>
          <p:nvPr/>
        </p:nvSpPr>
        <p:spPr>
          <a:xfrm>
            <a:off x="5467201" y="5352883"/>
            <a:ext cx="584257" cy="400110"/>
          </a:xfrm>
          <a:prstGeom prst="rect">
            <a:avLst/>
          </a:prstGeom>
          <a:noFill/>
        </p:spPr>
        <p:txBody>
          <a:bodyPr wrap="square" rtlCol="0">
            <a:spAutoFit/>
          </a:bodyPr>
          <a:lstStyle/>
          <a:p>
            <a:r>
              <a:rPr lang="es-ES" sz="2000" dirty="0">
                <a:solidFill>
                  <a:schemeClr val="bg1"/>
                </a:solidFill>
              </a:rPr>
              <a:t>5</a:t>
            </a:r>
            <a:endParaRPr lang="es-CL" sz="2000" dirty="0">
              <a:solidFill>
                <a:schemeClr val="bg1"/>
              </a:solidFill>
            </a:endParaRPr>
          </a:p>
        </p:txBody>
      </p:sp>
      <p:sp>
        <p:nvSpPr>
          <p:cNvPr id="42" name="CuadroTexto 41">
            <a:extLst>
              <a:ext uri="{FF2B5EF4-FFF2-40B4-BE49-F238E27FC236}">
                <a16:creationId xmlns:a16="http://schemas.microsoft.com/office/drawing/2014/main" id="{C52E882C-5FF3-428C-B0BB-B8D06E8C4591}"/>
              </a:ext>
            </a:extLst>
          </p:cNvPr>
          <p:cNvSpPr txBox="1"/>
          <p:nvPr/>
        </p:nvSpPr>
        <p:spPr>
          <a:xfrm>
            <a:off x="5488633" y="4461340"/>
            <a:ext cx="619893" cy="461665"/>
          </a:xfrm>
          <a:prstGeom prst="rect">
            <a:avLst/>
          </a:prstGeom>
          <a:noFill/>
        </p:spPr>
        <p:txBody>
          <a:bodyPr wrap="square" rtlCol="0">
            <a:spAutoFit/>
          </a:bodyPr>
          <a:lstStyle/>
          <a:p>
            <a:r>
              <a:rPr lang="es-ES" sz="2400" dirty="0">
                <a:solidFill>
                  <a:schemeClr val="bg1"/>
                </a:solidFill>
              </a:rPr>
              <a:t>4</a:t>
            </a:r>
            <a:endParaRPr lang="es-CL" sz="2400" dirty="0">
              <a:solidFill>
                <a:schemeClr val="bg1"/>
              </a:solidFill>
            </a:endParaRPr>
          </a:p>
        </p:txBody>
      </p:sp>
      <p:pic>
        <p:nvPicPr>
          <p:cNvPr id="1026" name="Picture 2" descr="Homilía del Papa Francisco - Parroquia Santiago Apostol">
            <a:extLst>
              <a:ext uri="{FF2B5EF4-FFF2-40B4-BE49-F238E27FC236}">
                <a16:creationId xmlns:a16="http://schemas.microsoft.com/office/drawing/2014/main" id="{EF489717-14B1-766C-EA37-A4DF27AF04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360"/>
          <a:stretch/>
        </p:blipFill>
        <p:spPr bwMode="auto">
          <a:xfrm>
            <a:off x="11082275" y="60236"/>
            <a:ext cx="1021622" cy="89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889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B935620-B976-1D89-1696-1248B2B19F62}"/>
              </a:ext>
            </a:extLst>
          </p:cNvPr>
          <p:cNvPicPr>
            <a:picLocks noChangeAspect="1"/>
          </p:cNvPicPr>
          <p:nvPr/>
        </p:nvPicPr>
        <p:blipFill>
          <a:blip r:embed="rId2"/>
          <a:stretch>
            <a:fillRect/>
          </a:stretch>
        </p:blipFill>
        <p:spPr>
          <a:xfrm>
            <a:off x="0" y="-7606"/>
            <a:ext cx="12192000" cy="6866466"/>
          </a:xfrm>
          <a:prstGeom prst="rect">
            <a:avLst/>
          </a:prstGeom>
        </p:spPr>
      </p:pic>
      <p:sp>
        <p:nvSpPr>
          <p:cNvPr id="4" name="Rectángulo 3">
            <a:extLst>
              <a:ext uri="{FF2B5EF4-FFF2-40B4-BE49-F238E27FC236}">
                <a16:creationId xmlns:a16="http://schemas.microsoft.com/office/drawing/2014/main" id="{3678F468-EA95-4551-B6F9-3EFB9D24F617}"/>
              </a:ext>
            </a:extLst>
          </p:cNvPr>
          <p:cNvSpPr/>
          <p:nvPr/>
        </p:nvSpPr>
        <p:spPr>
          <a:xfrm>
            <a:off x="284482" y="130676"/>
            <a:ext cx="2275493" cy="6531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a:extLst>
              <a:ext uri="{FF2B5EF4-FFF2-40B4-BE49-F238E27FC236}">
                <a16:creationId xmlns:a16="http://schemas.microsoft.com/office/drawing/2014/main" id="{5EC01A30-7144-41EB-B621-866181F15649}"/>
              </a:ext>
            </a:extLst>
          </p:cNvPr>
          <p:cNvSpPr txBox="1"/>
          <p:nvPr/>
        </p:nvSpPr>
        <p:spPr>
          <a:xfrm>
            <a:off x="286281" y="207432"/>
            <a:ext cx="2345613" cy="523220"/>
          </a:xfrm>
          <a:prstGeom prst="rect">
            <a:avLst/>
          </a:prstGeom>
          <a:noFill/>
        </p:spPr>
        <p:txBody>
          <a:bodyPr wrap="square" rtlCol="0">
            <a:spAutoFit/>
          </a:bodyPr>
          <a:lstStyle/>
          <a:p>
            <a:r>
              <a:rPr lang="es-ES" sz="2800" dirty="0">
                <a:latin typeface="Forte" panose="03060902040502070203" pitchFamily="66" charset="0"/>
              </a:rPr>
              <a:t>Miércoles  22</a:t>
            </a:r>
            <a:endParaRPr lang="es-CL" sz="2800" dirty="0">
              <a:latin typeface="Forte" panose="03060902040502070203" pitchFamily="66" charset="0"/>
            </a:endParaRPr>
          </a:p>
        </p:txBody>
      </p:sp>
      <p:sp>
        <p:nvSpPr>
          <p:cNvPr id="6" name="CuadroTexto 5">
            <a:extLst>
              <a:ext uri="{FF2B5EF4-FFF2-40B4-BE49-F238E27FC236}">
                <a16:creationId xmlns:a16="http://schemas.microsoft.com/office/drawing/2014/main" id="{F07DD487-D9A6-4D08-975A-93F2C61A5A03}"/>
              </a:ext>
            </a:extLst>
          </p:cNvPr>
          <p:cNvSpPr txBox="1"/>
          <p:nvPr/>
        </p:nvSpPr>
        <p:spPr>
          <a:xfrm>
            <a:off x="1985078" y="221021"/>
            <a:ext cx="9510456" cy="584775"/>
          </a:xfrm>
          <a:prstGeom prst="rect">
            <a:avLst/>
          </a:prstGeom>
          <a:noFill/>
        </p:spPr>
        <p:txBody>
          <a:bodyPr wrap="square" rtlCol="0">
            <a:spAutoFit/>
          </a:bodyPr>
          <a:lstStyle/>
          <a:p>
            <a:pPr algn="ctr"/>
            <a:r>
              <a:rPr lang="es-CL" sz="1600" dirty="0">
                <a:latin typeface="Apple Chancery" panose="03020702040506060504" pitchFamily="66" charset="-79"/>
                <a:cs typeface="Apple Chancery" panose="03020702040506060504" pitchFamily="66" charset="-79"/>
              </a:rPr>
              <a:t>O</a:t>
            </a:r>
            <a:r>
              <a:rPr lang="es-CL" sz="1600" dirty="0">
                <a:effectLst/>
                <a:latin typeface="Apple Chancery" panose="03020702040506060504" pitchFamily="66" charset="-79"/>
                <a:cs typeface="Apple Chancery" panose="03020702040506060504" pitchFamily="66" charset="-79"/>
              </a:rPr>
              <a:t>frezcamos la dedicación completa de toda nuestra persona; dediquémosle nuestros corazones, </a:t>
            </a:r>
          </a:p>
          <a:p>
            <a:pPr algn="ctr"/>
            <a:r>
              <a:rPr lang="es-CL" sz="1600" dirty="0">
                <a:effectLst/>
                <a:latin typeface="Apple Chancery" panose="03020702040506060504" pitchFamily="66" charset="-79"/>
                <a:cs typeface="Apple Chancery" panose="03020702040506060504" pitchFamily="66" charset="-79"/>
              </a:rPr>
              <a:t>nuestros cuerpos, nuestro espíritu </a:t>
            </a:r>
            <a:r>
              <a:rPr lang="es-ES" sz="1200" dirty="0">
                <a:latin typeface="Apple Chancery" panose="03020702040506060504" pitchFamily="66" charset="-79"/>
                <a:cs typeface="Apple Chancery" panose="03020702040506060504" pitchFamily="66" charset="-79"/>
              </a:rPr>
              <a:t>(</a:t>
            </a:r>
            <a:r>
              <a:rPr lang="es-ES" sz="1200" b="1" dirty="0">
                <a:latin typeface="APPLE CHANCERY" panose="03020702040506060504" pitchFamily="66" charset="-79"/>
                <a:cs typeface="APPLE CHANCERY" panose="03020702040506060504" pitchFamily="66" charset="-79"/>
              </a:rPr>
              <a:t>Madre Adela</a:t>
            </a:r>
            <a:r>
              <a:rPr lang="es-ES" sz="1200" dirty="0">
                <a:latin typeface="Apple Chancery" panose="03020702040506060504" pitchFamily="66" charset="-79"/>
                <a:cs typeface="Apple Chancery" panose="03020702040506060504" pitchFamily="66" charset="-79"/>
              </a:rPr>
              <a:t>) </a:t>
            </a:r>
            <a:endParaRPr lang="es-CL" sz="1200" dirty="0">
              <a:latin typeface="Apple Chancery" panose="03020702040506060504" pitchFamily="66" charset="-79"/>
              <a:cs typeface="Apple Chancery" panose="03020702040506060504" pitchFamily="66" charset="-79"/>
            </a:endParaRPr>
          </a:p>
        </p:txBody>
      </p:sp>
      <p:sp>
        <p:nvSpPr>
          <p:cNvPr id="8" name="Diagrama de flujo: conector 7">
            <a:extLst>
              <a:ext uri="{FF2B5EF4-FFF2-40B4-BE49-F238E27FC236}">
                <a16:creationId xmlns:a16="http://schemas.microsoft.com/office/drawing/2014/main" id="{FB026C32-70BF-456E-9202-CBB3015ACA5F}"/>
              </a:ext>
            </a:extLst>
          </p:cNvPr>
          <p:cNvSpPr/>
          <p:nvPr/>
        </p:nvSpPr>
        <p:spPr>
          <a:xfrm>
            <a:off x="1630518" y="959525"/>
            <a:ext cx="377371" cy="45688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AC9FE957-7C5C-49D4-97A4-EEAC6E7D4D83}"/>
              </a:ext>
            </a:extLst>
          </p:cNvPr>
          <p:cNvSpPr txBox="1"/>
          <p:nvPr/>
        </p:nvSpPr>
        <p:spPr>
          <a:xfrm>
            <a:off x="1645575" y="943782"/>
            <a:ext cx="914400" cy="461665"/>
          </a:xfrm>
          <a:prstGeom prst="rect">
            <a:avLst/>
          </a:prstGeom>
          <a:noFill/>
        </p:spPr>
        <p:txBody>
          <a:bodyPr wrap="square" rtlCol="0">
            <a:spAutoFit/>
          </a:bodyPr>
          <a:lstStyle/>
          <a:p>
            <a:r>
              <a:rPr lang="es-ES" sz="2400" dirty="0">
                <a:solidFill>
                  <a:schemeClr val="bg1"/>
                </a:solidFill>
              </a:rPr>
              <a:t>1</a:t>
            </a:r>
            <a:endParaRPr lang="es-CL" sz="2400" dirty="0">
              <a:solidFill>
                <a:schemeClr val="bg1"/>
              </a:solidFill>
            </a:endParaRPr>
          </a:p>
        </p:txBody>
      </p:sp>
      <p:sp>
        <p:nvSpPr>
          <p:cNvPr id="11" name="CuadroTexto 10">
            <a:extLst>
              <a:ext uri="{FF2B5EF4-FFF2-40B4-BE49-F238E27FC236}">
                <a16:creationId xmlns:a16="http://schemas.microsoft.com/office/drawing/2014/main" id="{B49E5947-6B0E-4387-A8E6-759B149FCEA0}"/>
              </a:ext>
            </a:extLst>
          </p:cNvPr>
          <p:cNvSpPr txBox="1"/>
          <p:nvPr/>
        </p:nvSpPr>
        <p:spPr>
          <a:xfrm>
            <a:off x="2102775" y="943943"/>
            <a:ext cx="8649930" cy="523220"/>
          </a:xfrm>
          <a:prstGeom prst="rect">
            <a:avLst/>
          </a:prstGeom>
          <a:solidFill>
            <a:schemeClr val="accent4">
              <a:lumMod val="40000"/>
              <a:lumOff val="60000"/>
            </a:schemeClr>
          </a:solidFill>
        </p:spPr>
        <p:txBody>
          <a:bodyPr wrap="square">
            <a:spAutoFit/>
          </a:bodyPr>
          <a:lstStyle/>
          <a:p>
            <a:r>
              <a:rPr lang="es-ES" sz="1400" b="1" dirty="0"/>
              <a:t>Buenos días . Damos gracias al Señor por un nuevo día, por vivir en comunidad este momento de oración, lo hacemos en la presencia del Señor en el nombre del Padre, del Hijo, del Espíritu santo. Amen . </a:t>
            </a:r>
            <a:endParaRPr lang="es-CL" sz="1400" b="1" dirty="0"/>
          </a:p>
        </p:txBody>
      </p:sp>
      <p:sp>
        <p:nvSpPr>
          <p:cNvPr id="14" name="Rectángulo 13">
            <a:extLst>
              <a:ext uri="{FF2B5EF4-FFF2-40B4-BE49-F238E27FC236}">
                <a16:creationId xmlns:a16="http://schemas.microsoft.com/office/drawing/2014/main" id="{533E4744-8C04-4BF4-A5EE-7BF224D002E0}"/>
              </a:ext>
            </a:extLst>
          </p:cNvPr>
          <p:cNvSpPr/>
          <p:nvPr/>
        </p:nvSpPr>
        <p:spPr>
          <a:xfrm>
            <a:off x="-408045" y="921163"/>
            <a:ext cx="2560158" cy="523220"/>
          </a:xfrm>
          <a:prstGeom prst="rect">
            <a:avLst/>
          </a:prstGeom>
          <a:noFill/>
        </p:spPr>
        <p:txBody>
          <a:bodyPr wrap="square" lIns="91440" tIns="45720" rIns="91440" bIns="45720">
            <a:spAutoFit/>
          </a:bodyPr>
          <a:lstStyle/>
          <a:p>
            <a:pPr algn="ctr"/>
            <a:r>
              <a:rPr lang="es-ES" sz="2800" b="1" cap="none" spc="0" dirty="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rPr>
              <a:t>Inicio</a:t>
            </a:r>
            <a:endParaRPr lang="es-CL" sz="2800" b="1" cap="none" spc="0" dirty="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endParaRPr>
          </a:p>
        </p:txBody>
      </p:sp>
      <p:sp>
        <p:nvSpPr>
          <p:cNvPr id="20" name="CuadroTexto 19">
            <a:extLst>
              <a:ext uri="{FF2B5EF4-FFF2-40B4-BE49-F238E27FC236}">
                <a16:creationId xmlns:a16="http://schemas.microsoft.com/office/drawing/2014/main" id="{6B1153D3-2A84-4334-9D9A-89B3102CCB62}"/>
              </a:ext>
            </a:extLst>
          </p:cNvPr>
          <p:cNvSpPr txBox="1"/>
          <p:nvPr/>
        </p:nvSpPr>
        <p:spPr>
          <a:xfrm>
            <a:off x="277611" y="2125020"/>
            <a:ext cx="5031860" cy="3326488"/>
          </a:xfrm>
          <a:prstGeom prst="rect">
            <a:avLst/>
          </a:prstGeom>
          <a:solidFill>
            <a:schemeClr val="accent5">
              <a:lumMod val="20000"/>
              <a:lumOff val="80000"/>
            </a:schemeClr>
          </a:solidFill>
        </p:spPr>
        <p:txBody>
          <a:bodyPr wrap="square" rtlCol="0">
            <a:spAutoFit/>
          </a:bodyPr>
          <a:lstStyle/>
          <a:p>
            <a:pPr algn="ctr">
              <a:lnSpc>
                <a:spcPts val="1800"/>
              </a:lnSpc>
              <a:spcBef>
                <a:spcPts val="750"/>
              </a:spcBef>
              <a:spcAft>
                <a:spcPts val="1125"/>
              </a:spcAft>
            </a:pPr>
            <a:r>
              <a:rPr lang="es-CL" sz="1400" i="1" kern="0" dirty="0">
                <a:effectLst/>
                <a:latin typeface="Calibri" panose="020F0502020204030204" pitchFamily="34" charset="0"/>
                <a:ea typeface="Times New Roman" panose="02020603050405020304" pitchFamily="18" charset="0"/>
                <a:cs typeface="Calibri" panose="020F0502020204030204" pitchFamily="34" charset="0"/>
              </a:rPr>
              <a:t>Él respondió: «Mi Padre trabaja siempre, y yo también trabajo». Pero para los judíos esta era una razón más para matarlo, porque no sólo violaba el sábado, sino que se hacía igual a Dios.</a:t>
            </a:r>
          </a:p>
          <a:p>
            <a:pPr algn="ctr">
              <a:lnSpc>
                <a:spcPts val="1800"/>
              </a:lnSpc>
              <a:spcBef>
                <a:spcPts val="750"/>
              </a:spcBef>
              <a:spcAft>
                <a:spcPts val="1125"/>
              </a:spcAft>
            </a:pPr>
            <a:r>
              <a:rPr lang="es-CL" sz="1400" i="1" kern="0" dirty="0">
                <a:effectLst/>
                <a:latin typeface="Calibri" panose="020F0502020204030204" pitchFamily="34" charset="0"/>
                <a:ea typeface="Times New Roman" panose="02020603050405020304" pitchFamily="18" charset="0"/>
              </a:rPr>
              <a:t>Entonces Jesús tomó la palabra diciendo: «Les aseguro que el Hijo no puede hacer nada por sí mismo sino solamente lo que ve hacer al Padre; lo que hace el Padre, lo hace igualmente el Hijo. Porque el Padre ama al Hijo y le muestra todo lo que hace. Y le mostrará obras más grandes aún, para que ustedes queden maravillados. El Padre no juzga a nadie: él ha puesto todo juicio en manos de su Hijo, para que todos honren al Hijo como honran al Padre. El que no honra al Hijo, no honra al Padre que lo envió. Les aseguro que el que escucha mi palabra y cree en aquel que me ha enviado, tiene Vida eterna . </a:t>
            </a:r>
            <a:r>
              <a:rPr lang="es-ES" sz="1400" b="1" dirty="0"/>
              <a:t>Palabra del Señor</a:t>
            </a:r>
          </a:p>
        </p:txBody>
      </p:sp>
      <p:sp>
        <p:nvSpPr>
          <p:cNvPr id="26" name="Rectángulo 25">
            <a:extLst>
              <a:ext uri="{FF2B5EF4-FFF2-40B4-BE49-F238E27FC236}">
                <a16:creationId xmlns:a16="http://schemas.microsoft.com/office/drawing/2014/main" id="{A4EB4A9E-887A-4FAA-95AB-3122521E2DE5}"/>
              </a:ext>
            </a:extLst>
          </p:cNvPr>
          <p:cNvSpPr/>
          <p:nvPr/>
        </p:nvSpPr>
        <p:spPr>
          <a:xfrm>
            <a:off x="472337" y="1539314"/>
            <a:ext cx="3035678" cy="523220"/>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lIns="91440" tIns="45720" rIns="91440" bIns="45720">
            <a:spAutoFit/>
          </a:bodyPr>
          <a:lstStyle/>
          <a:p>
            <a:pPr algn="ctr"/>
            <a:r>
              <a:rPr lang="es-E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Ink Free" panose="03080402000500000000" pitchFamily="66" charset="0"/>
              </a:rPr>
              <a:t>Evangelio</a:t>
            </a:r>
            <a:endParaRPr lang="es-CL"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7" name="Diagrama de flujo: conector 26">
            <a:extLst>
              <a:ext uri="{FF2B5EF4-FFF2-40B4-BE49-F238E27FC236}">
                <a16:creationId xmlns:a16="http://schemas.microsoft.com/office/drawing/2014/main" id="{7A9AA435-3ACF-4E87-95E5-33B2A3AC0945}"/>
              </a:ext>
            </a:extLst>
          </p:cNvPr>
          <p:cNvSpPr/>
          <p:nvPr/>
        </p:nvSpPr>
        <p:spPr>
          <a:xfrm>
            <a:off x="668972" y="1565010"/>
            <a:ext cx="457200" cy="457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CuadroTexto 27">
            <a:extLst>
              <a:ext uri="{FF2B5EF4-FFF2-40B4-BE49-F238E27FC236}">
                <a16:creationId xmlns:a16="http://schemas.microsoft.com/office/drawing/2014/main" id="{600D1638-AE93-40ED-9124-858F1B0F1116}"/>
              </a:ext>
            </a:extLst>
          </p:cNvPr>
          <p:cNvSpPr txBox="1"/>
          <p:nvPr/>
        </p:nvSpPr>
        <p:spPr>
          <a:xfrm>
            <a:off x="736045" y="1540620"/>
            <a:ext cx="914400" cy="461665"/>
          </a:xfrm>
          <a:prstGeom prst="rect">
            <a:avLst/>
          </a:prstGeom>
          <a:noFill/>
        </p:spPr>
        <p:txBody>
          <a:bodyPr wrap="square" rtlCol="0">
            <a:spAutoFit/>
          </a:bodyPr>
          <a:lstStyle/>
          <a:p>
            <a:r>
              <a:rPr lang="es-ES" sz="2400" dirty="0">
                <a:solidFill>
                  <a:schemeClr val="bg1"/>
                </a:solidFill>
              </a:rPr>
              <a:t>2</a:t>
            </a:r>
            <a:endParaRPr lang="es-CL" sz="2400" dirty="0">
              <a:solidFill>
                <a:schemeClr val="bg1"/>
              </a:solidFill>
            </a:endParaRPr>
          </a:p>
        </p:txBody>
      </p:sp>
      <p:sp>
        <p:nvSpPr>
          <p:cNvPr id="29" name="CuadroTexto 28">
            <a:extLst>
              <a:ext uri="{FF2B5EF4-FFF2-40B4-BE49-F238E27FC236}">
                <a16:creationId xmlns:a16="http://schemas.microsoft.com/office/drawing/2014/main" id="{1302C2BB-5B47-4C05-B2DD-A81ACF71B409}"/>
              </a:ext>
            </a:extLst>
          </p:cNvPr>
          <p:cNvSpPr txBox="1"/>
          <p:nvPr/>
        </p:nvSpPr>
        <p:spPr>
          <a:xfrm>
            <a:off x="5988436" y="1639144"/>
            <a:ext cx="2065716" cy="461665"/>
          </a:xfrm>
          <a:prstGeom prst="rect">
            <a:avLst/>
          </a:prstGeom>
          <a:solidFill>
            <a:schemeClr val="accent4">
              <a:lumMod val="20000"/>
              <a:lumOff val="80000"/>
            </a:schemeClr>
          </a:solidFill>
          <a:ln>
            <a:solidFill>
              <a:srgbClr val="FFCCCC"/>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2400" b="1">
                <a:ln w="12700">
                  <a:solidFill>
                    <a:schemeClr val="accent5"/>
                  </a:solidFill>
                  <a:prstDash val="solid"/>
                </a:ln>
                <a:pattFill prst="ltDnDiag">
                  <a:fgClr>
                    <a:schemeClr val="accent5">
                      <a:lumMod val="60000"/>
                      <a:lumOff val="40000"/>
                    </a:schemeClr>
                  </a:fgClr>
                  <a:bgClr>
                    <a:schemeClr val="bg1"/>
                  </a:bgClr>
                </a:pattFill>
              </a:rPr>
              <a:t>Reflexionemos </a:t>
            </a:r>
            <a:endParaRPr lang="es-CL" sz="2400" b="1">
              <a:ln w="12700">
                <a:solidFill>
                  <a:schemeClr val="accent5"/>
                </a:solidFill>
                <a:prstDash val="solid"/>
              </a:ln>
              <a:pattFill prst="ltDnDiag">
                <a:fgClr>
                  <a:schemeClr val="accent5">
                    <a:lumMod val="60000"/>
                    <a:lumOff val="40000"/>
                  </a:schemeClr>
                </a:fgClr>
                <a:bgClr>
                  <a:schemeClr val="bg1"/>
                </a:bgClr>
              </a:pattFill>
            </a:endParaRPr>
          </a:p>
        </p:txBody>
      </p:sp>
      <p:sp>
        <p:nvSpPr>
          <p:cNvPr id="30" name="CuadroTexto 29">
            <a:extLst>
              <a:ext uri="{FF2B5EF4-FFF2-40B4-BE49-F238E27FC236}">
                <a16:creationId xmlns:a16="http://schemas.microsoft.com/office/drawing/2014/main" id="{5E734C08-539C-46F9-B45E-CB5769FACF54}"/>
              </a:ext>
            </a:extLst>
          </p:cNvPr>
          <p:cNvSpPr txBox="1"/>
          <p:nvPr/>
        </p:nvSpPr>
        <p:spPr>
          <a:xfrm>
            <a:off x="5663510" y="2297111"/>
            <a:ext cx="6277495" cy="1815882"/>
          </a:xfrm>
          <a:prstGeom prst="rect">
            <a:avLst/>
          </a:prstGeom>
          <a:solidFill>
            <a:schemeClr val="accent2">
              <a:lumMod val="40000"/>
              <a:lumOff val="60000"/>
            </a:schemeClr>
          </a:solidFill>
        </p:spPr>
        <p:txBody>
          <a:bodyPr wrap="square" rtlCol="0">
            <a:spAutoFit/>
          </a:bodyPr>
          <a:lstStyle/>
          <a:p>
            <a:pPr algn="ctr"/>
            <a:r>
              <a:rPr lang="es-CL" sz="1400" kern="0" dirty="0">
                <a:effectLst/>
                <a:latin typeface="Calibri" panose="020F0502020204030204" pitchFamily="34" charset="0"/>
                <a:ea typeface="Times New Roman" panose="02020603050405020304" pitchFamily="18" charset="0"/>
              </a:rPr>
              <a:t>Jesús no se entrampa en el dilema de hacer el bien pero infringir la ley del sábado o cumplir la ley pero abandonar la posibilidad de amar. El amor es urgente y no puede esperar. Dios no se toma descansos para amarnos. Jesús no deja de sostenernos, amarnos y actuar en y por medio nuestro. Jesús da vida porque está en conexión continua con la Vida del Padre. Ser hijos de Dios no era para Jesús algo para esconder, sino una manifestación concreta de su identidad. En mí, hija o hijo amada/o por Dios, ¿cómo es? ¿en algún momento me avergüenzo de ser cristiana/o?</a:t>
            </a:r>
            <a:endParaRPr lang="es-ES" sz="1400" b="1" dirty="0"/>
          </a:p>
        </p:txBody>
      </p:sp>
      <p:sp>
        <p:nvSpPr>
          <p:cNvPr id="31" name="Rectángulo 30">
            <a:extLst>
              <a:ext uri="{FF2B5EF4-FFF2-40B4-BE49-F238E27FC236}">
                <a16:creationId xmlns:a16="http://schemas.microsoft.com/office/drawing/2014/main" id="{1EB343CD-D50B-4158-B82C-D5DE01FB2B15}"/>
              </a:ext>
            </a:extLst>
          </p:cNvPr>
          <p:cNvSpPr/>
          <p:nvPr/>
        </p:nvSpPr>
        <p:spPr>
          <a:xfrm>
            <a:off x="5944576" y="5291328"/>
            <a:ext cx="6097854" cy="5232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5" name="CuadroTexto 34">
            <a:extLst>
              <a:ext uri="{FF2B5EF4-FFF2-40B4-BE49-F238E27FC236}">
                <a16:creationId xmlns:a16="http://schemas.microsoft.com/office/drawing/2014/main" id="{95281FA1-5D49-43E8-B8C3-3D8416CE1DD1}"/>
              </a:ext>
            </a:extLst>
          </p:cNvPr>
          <p:cNvSpPr txBox="1"/>
          <p:nvPr/>
        </p:nvSpPr>
        <p:spPr>
          <a:xfrm>
            <a:off x="5977113" y="5298727"/>
            <a:ext cx="6097854" cy="523220"/>
          </a:xfrm>
          <a:prstGeom prst="rect">
            <a:avLst/>
          </a:prstGeom>
          <a:noFill/>
        </p:spPr>
        <p:txBody>
          <a:bodyPr wrap="square" rtlCol="0">
            <a:spAutoFit/>
          </a:bodyPr>
          <a:lstStyle/>
          <a:p>
            <a:r>
              <a:rPr lang="es-ES" sz="1400" b="1" dirty="0"/>
              <a:t>Nos consagramos a nuestra Madre, orando Señor dios nuestro, para salvar a todos...</a:t>
            </a:r>
            <a:endParaRPr lang="es-CL" sz="1400" b="1" dirty="0"/>
          </a:p>
        </p:txBody>
      </p:sp>
      <p:sp>
        <p:nvSpPr>
          <p:cNvPr id="39" name="Diagrama de flujo: conector 38">
            <a:extLst>
              <a:ext uri="{FF2B5EF4-FFF2-40B4-BE49-F238E27FC236}">
                <a16:creationId xmlns:a16="http://schemas.microsoft.com/office/drawing/2014/main" id="{7632FFF7-41E8-4E54-9C6C-CBF01FADB9D0}"/>
              </a:ext>
            </a:extLst>
          </p:cNvPr>
          <p:cNvSpPr/>
          <p:nvPr/>
        </p:nvSpPr>
        <p:spPr>
          <a:xfrm>
            <a:off x="5459962" y="1582875"/>
            <a:ext cx="457200" cy="45720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0" name="Diagrama de flujo: conector 39">
            <a:extLst>
              <a:ext uri="{FF2B5EF4-FFF2-40B4-BE49-F238E27FC236}">
                <a16:creationId xmlns:a16="http://schemas.microsoft.com/office/drawing/2014/main" id="{5B7A310F-1177-4C14-9D4B-94C2C8CDFD9F}"/>
              </a:ext>
            </a:extLst>
          </p:cNvPr>
          <p:cNvSpPr/>
          <p:nvPr/>
        </p:nvSpPr>
        <p:spPr>
          <a:xfrm>
            <a:off x="5434910" y="5332147"/>
            <a:ext cx="457200" cy="457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CuadroTexto 40">
            <a:extLst>
              <a:ext uri="{FF2B5EF4-FFF2-40B4-BE49-F238E27FC236}">
                <a16:creationId xmlns:a16="http://schemas.microsoft.com/office/drawing/2014/main" id="{AA64010B-57D6-4911-AAC8-4920A7EE353B}"/>
              </a:ext>
            </a:extLst>
          </p:cNvPr>
          <p:cNvSpPr txBox="1"/>
          <p:nvPr/>
        </p:nvSpPr>
        <p:spPr>
          <a:xfrm>
            <a:off x="5519913" y="1562777"/>
            <a:ext cx="914400" cy="461665"/>
          </a:xfrm>
          <a:prstGeom prst="rect">
            <a:avLst/>
          </a:prstGeom>
          <a:noFill/>
        </p:spPr>
        <p:txBody>
          <a:bodyPr wrap="square" rtlCol="0">
            <a:spAutoFit/>
          </a:bodyPr>
          <a:lstStyle/>
          <a:p>
            <a:r>
              <a:rPr lang="es-ES" sz="2400" dirty="0">
                <a:solidFill>
                  <a:schemeClr val="bg1"/>
                </a:solidFill>
              </a:rPr>
              <a:t>3</a:t>
            </a:r>
            <a:endParaRPr lang="es-CL" sz="2400" dirty="0">
              <a:solidFill>
                <a:schemeClr val="bg1"/>
              </a:solidFill>
            </a:endParaRPr>
          </a:p>
        </p:txBody>
      </p:sp>
      <p:sp>
        <p:nvSpPr>
          <p:cNvPr id="43" name="Rectángulo 42">
            <a:extLst>
              <a:ext uri="{FF2B5EF4-FFF2-40B4-BE49-F238E27FC236}">
                <a16:creationId xmlns:a16="http://schemas.microsoft.com/office/drawing/2014/main" id="{3051DA1A-790B-4BBD-8FD1-69B12377468E}"/>
              </a:ext>
            </a:extLst>
          </p:cNvPr>
          <p:cNvSpPr/>
          <p:nvPr/>
        </p:nvSpPr>
        <p:spPr>
          <a:xfrm>
            <a:off x="284482" y="5985204"/>
            <a:ext cx="11757948" cy="6016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4" name="CuadroTexto 43">
            <a:extLst>
              <a:ext uri="{FF2B5EF4-FFF2-40B4-BE49-F238E27FC236}">
                <a16:creationId xmlns:a16="http://schemas.microsoft.com/office/drawing/2014/main" id="{F8FCA5B8-ACC0-477B-BF55-5667C0BE099A}"/>
              </a:ext>
            </a:extLst>
          </p:cNvPr>
          <p:cNvSpPr txBox="1"/>
          <p:nvPr/>
        </p:nvSpPr>
        <p:spPr>
          <a:xfrm>
            <a:off x="880917" y="6126848"/>
            <a:ext cx="11222980" cy="307777"/>
          </a:xfrm>
          <a:prstGeom prst="rect">
            <a:avLst/>
          </a:prstGeom>
          <a:noFill/>
        </p:spPr>
        <p:txBody>
          <a:bodyPr wrap="square" rtlCol="0">
            <a:spAutoFit/>
          </a:bodyPr>
          <a:lstStyle/>
          <a:p>
            <a:r>
              <a:rPr lang="es-ES" sz="1400" dirty="0"/>
              <a:t>Señor, que hoy sea Jesús custodio de la luz que proviene de tu amor. </a:t>
            </a:r>
            <a:r>
              <a:rPr lang="es-ES" sz="1400" b="1" dirty="0"/>
              <a:t>En el nombre del Padre, del Hijo, del Espíritu Santo. Amén</a:t>
            </a:r>
            <a:endParaRPr lang="es-CL" sz="1400" b="1" dirty="0"/>
          </a:p>
        </p:txBody>
      </p:sp>
      <p:sp>
        <p:nvSpPr>
          <p:cNvPr id="45" name="Diagrama de flujo: conector 44">
            <a:extLst>
              <a:ext uri="{FF2B5EF4-FFF2-40B4-BE49-F238E27FC236}">
                <a16:creationId xmlns:a16="http://schemas.microsoft.com/office/drawing/2014/main" id="{AC440CA7-A62E-4C03-AC07-178B693FA76E}"/>
              </a:ext>
            </a:extLst>
          </p:cNvPr>
          <p:cNvSpPr/>
          <p:nvPr/>
        </p:nvSpPr>
        <p:spPr>
          <a:xfrm>
            <a:off x="365623" y="6024960"/>
            <a:ext cx="457200" cy="47904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6</a:t>
            </a:r>
            <a:endParaRPr lang="es-CL" dirty="0"/>
          </a:p>
        </p:txBody>
      </p:sp>
      <p:sp>
        <p:nvSpPr>
          <p:cNvPr id="47" name="Diagrama de flujo: proceso 46">
            <a:extLst>
              <a:ext uri="{FF2B5EF4-FFF2-40B4-BE49-F238E27FC236}">
                <a16:creationId xmlns:a16="http://schemas.microsoft.com/office/drawing/2014/main" id="{77180FB5-8882-4F59-8A6A-88EA806CCE69}"/>
              </a:ext>
            </a:extLst>
          </p:cNvPr>
          <p:cNvSpPr/>
          <p:nvPr/>
        </p:nvSpPr>
        <p:spPr>
          <a:xfrm>
            <a:off x="5977112" y="4508639"/>
            <a:ext cx="6101563" cy="678729"/>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400" b="1" kern="0" dirty="0">
                <a:solidFill>
                  <a:schemeClr val="tx1"/>
                </a:solidFill>
                <a:effectLst/>
                <a:latin typeface="Calibri" panose="020F0502020204030204" pitchFamily="34" charset="0"/>
                <a:ea typeface="Times New Roman" panose="02020603050405020304" pitchFamily="18" charset="0"/>
              </a:rPr>
              <a:t>1.- Le pido al Señor de ayudarme a manifestarlo en mi vida humilde como lo hizo José en su familia con trabajo y la oración</a:t>
            </a:r>
            <a:r>
              <a:rPr lang="es-CL" sz="1400" b="1" kern="0" dirty="0">
                <a:solidFill>
                  <a:schemeClr val="tx1"/>
                </a:solidFill>
                <a:latin typeface="Calibri" panose="020F0502020204030204" pitchFamily="34" charset="0"/>
                <a:ea typeface="Times New Roman" panose="02020603050405020304" pitchFamily="18" charset="0"/>
              </a:rPr>
              <a:t>. Con María, roguemos al Señor...</a:t>
            </a:r>
          </a:p>
          <a:p>
            <a:r>
              <a:rPr lang="es-CL" sz="1400" b="1" kern="0" dirty="0">
                <a:solidFill>
                  <a:schemeClr val="tx1"/>
                </a:solidFill>
                <a:latin typeface="Calibri" panose="020F0502020204030204" pitchFamily="34" charset="0"/>
              </a:rPr>
              <a:t>2.- Peticiones voluntarias.</a:t>
            </a:r>
            <a:endParaRPr lang="es-CL" sz="1400" b="1" dirty="0">
              <a:solidFill>
                <a:schemeClr val="tx1"/>
              </a:solidFill>
            </a:endParaRPr>
          </a:p>
        </p:txBody>
      </p:sp>
      <p:sp>
        <p:nvSpPr>
          <p:cNvPr id="50" name="CuadroTexto 49">
            <a:extLst>
              <a:ext uri="{FF2B5EF4-FFF2-40B4-BE49-F238E27FC236}">
                <a16:creationId xmlns:a16="http://schemas.microsoft.com/office/drawing/2014/main" id="{0FA61C4F-B6B0-4570-AAD0-83A57AD3526E}"/>
              </a:ext>
            </a:extLst>
          </p:cNvPr>
          <p:cNvSpPr txBox="1"/>
          <p:nvPr/>
        </p:nvSpPr>
        <p:spPr>
          <a:xfrm>
            <a:off x="129692" y="5543773"/>
            <a:ext cx="1953205" cy="461665"/>
          </a:xfrm>
          <a:prstGeom prst="rect">
            <a:avLst/>
          </a:prstGeom>
          <a:noFill/>
        </p:spPr>
        <p:txBody>
          <a:bodyPr wrap="square" rtlCol="0">
            <a:spAutoFit/>
          </a:bodyPr>
          <a:lstStyle/>
          <a:p>
            <a:pPr algn="ctr"/>
            <a:r>
              <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Bendición </a:t>
            </a:r>
            <a:endParaRPr lang="es-CL"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1" name="Diagrama de flujo: conector 50">
            <a:extLst>
              <a:ext uri="{FF2B5EF4-FFF2-40B4-BE49-F238E27FC236}">
                <a16:creationId xmlns:a16="http://schemas.microsoft.com/office/drawing/2014/main" id="{34CC49C5-552F-4375-8CF8-4350E2864922}"/>
              </a:ext>
            </a:extLst>
          </p:cNvPr>
          <p:cNvSpPr/>
          <p:nvPr/>
        </p:nvSpPr>
        <p:spPr>
          <a:xfrm>
            <a:off x="5450295" y="4498590"/>
            <a:ext cx="426430" cy="42669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2" name="CuadroTexto 51">
            <a:extLst>
              <a:ext uri="{FF2B5EF4-FFF2-40B4-BE49-F238E27FC236}">
                <a16:creationId xmlns:a16="http://schemas.microsoft.com/office/drawing/2014/main" id="{8CF60796-9F1E-4FC0-B047-7CFCE0759C35}"/>
              </a:ext>
            </a:extLst>
          </p:cNvPr>
          <p:cNvSpPr txBox="1"/>
          <p:nvPr/>
        </p:nvSpPr>
        <p:spPr>
          <a:xfrm>
            <a:off x="5467201" y="5352883"/>
            <a:ext cx="584257" cy="400110"/>
          </a:xfrm>
          <a:prstGeom prst="rect">
            <a:avLst/>
          </a:prstGeom>
          <a:noFill/>
        </p:spPr>
        <p:txBody>
          <a:bodyPr wrap="square" rtlCol="0">
            <a:spAutoFit/>
          </a:bodyPr>
          <a:lstStyle/>
          <a:p>
            <a:r>
              <a:rPr lang="es-ES" sz="2000" dirty="0">
                <a:solidFill>
                  <a:schemeClr val="bg1"/>
                </a:solidFill>
              </a:rPr>
              <a:t>5</a:t>
            </a:r>
            <a:endParaRPr lang="es-CL" sz="2000" dirty="0">
              <a:solidFill>
                <a:schemeClr val="bg1"/>
              </a:solidFill>
            </a:endParaRPr>
          </a:p>
        </p:txBody>
      </p:sp>
      <p:sp>
        <p:nvSpPr>
          <p:cNvPr id="42" name="CuadroTexto 41">
            <a:extLst>
              <a:ext uri="{FF2B5EF4-FFF2-40B4-BE49-F238E27FC236}">
                <a16:creationId xmlns:a16="http://schemas.microsoft.com/office/drawing/2014/main" id="{C52E882C-5FF3-428C-B0BB-B8D06E8C4591}"/>
              </a:ext>
            </a:extLst>
          </p:cNvPr>
          <p:cNvSpPr txBox="1"/>
          <p:nvPr/>
        </p:nvSpPr>
        <p:spPr>
          <a:xfrm>
            <a:off x="5488633" y="4461340"/>
            <a:ext cx="619893" cy="461665"/>
          </a:xfrm>
          <a:prstGeom prst="rect">
            <a:avLst/>
          </a:prstGeom>
          <a:noFill/>
        </p:spPr>
        <p:txBody>
          <a:bodyPr wrap="square" rtlCol="0">
            <a:spAutoFit/>
          </a:bodyPr>
          <a:lstStyle/>
          <a:p>
            <a:r>
              <a:rPr lang="es-ES" sz="2400" dirty="0">
                <a:solidFill>
                  <a:schemeClr val="bg1"/>
                </a:solidFill>
              </a:rPr>
              <a:t>4</a:t>
            </a:r>
            <a:endParaRPr lang="es-CL" sz="2400" dirty="0">
              <a:solidFill>
                <a:schemeClr val="bg1"/>
              </a:solidFill>
            </a:endParaRPr>
          </a:p>
        </p:txBody>
      </p:sp>
      <p:pic>
        <p:nvPicPr>
          <p:cNvPr id="2050" name="Picture 2" descr="Venerable Adela de Batz de Trenquelleon">
            <a:extLst>
              <a:ext uri="{FF2B5EF4-FFF2-40B4-BE49-F238E27FC236}">
                <a16:creationId xmlns:a16="http://schemas.microsoft.com/office/drawing/2014/main" id="{D2D80E95-3ADE-60F0-BBA7-D2CBE3490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3452" y="51916"/>
            <a:ext cx="1131515" cy="17159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85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36B6E18-4527-4C1E-54F2-F9ECE99031E0}"/>
              </a:ext>
            </a:extLst>
          </p:cNvPr>
          <p:cNvPicPr>
            <a:picLocks noChangeAspect="1"/>
          </p:cNvPicPr>
          <p:nvPr/>
        </p:nvPicPr>
        <p:blipFill>
          <a:blip r:embed="rId2"/>
          <a:stretch>
            <a:fillRect/>
          </a:stretch>
        </p:blipFill>
        <p:spPr>
          <a:xfrm>
            <a:off x="0" y="-62943"/>
            <a:ext cx="12289536" cy="6921398"/>
          </a:xfrm>
          <a:prstGeom prst="rect">
            <a:avLst/>
          </a:prstGeom>
        </p:spPr>
      </p:pic>
      <p:sp>
        <p:nvSpPr>
          <p:cNvPr id="4" name="Rectángulo 3">
            <a:extLst>
              <a:ext uri="{FF2B5EF4-FFF2-40B4-BE49-F238E27FC236}">
                <a16:creationId xmlns:a16="http://schemas.microsoft.com/office/drawing/2014/main" id="{3678F468-EA95-4551-B6F9-3EFB9D24F617}"/>
              </a:ext>
            </a:extLst>
          </p:cNvPr>
          <p:cNvSpPr/>
          <p:nvPr/>
        </p:nvSpPr>
        <p:spPr>
          <a:xfrm>
            <a:off x="284482" y="130676"/>
            <a:ext cx="1958846" cy="6531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a:extLst>
              <a:ext uri="{FF2B5EF4-FFF2-40B4-BE49-F238E27FC236}">
                <a16:creationId xmlns:a16="http://schemas.microsoft.com/office/drawing/2014/main" id="{5EC01A30-7144-41EB-B621-866181F15649}"/>
              </a:ext>
            </a:extLst>
          </p:cNvPr>
          <p:cNvSpPr txBox="1"/>
          <p:nvPr/>
        </p:nvSpPr>
        <p:spPr>
          <a:xfrm>
            <a:off x="385671" y="147798"/>
            <a:ext cx="2090057" cy="584775"/>
          </a:xfrm>
          <a:prstGeom prst="rect">
            <a:avLst/>
          </a:prstGeom>
          <a:noFill/>
        </p:spPr>
        <p:txBody>
          <a:bodyPr wrap="square" rtlCol="0">
            <a:spAutoFit/>
          </a:bodyPr>
          <a:lstStyle/>
          <a:p>
            <a:r>
              <a:rPr lang="es-ES" sz="3200" dirty="0">
                <a:latin typeface="Forte" panose="03060902040502070203" pitchFamily="66" charset="0"/>
              </a:rPr>
              <a:t>Jueves 23</a:t>
            </a:r>
            <a:endParaRPr lang="es-CL" sz="3200" dirty="0">
              <a:latin typeface="Forte" panose="03060902040502070203" pitchFamily="66" charset="0"/>
            </a:endParaRPr>
          </a:p>
        </p:txBody>
      </p:sp>
      <p:sp>
        <p:nvSpPr>
          <p:cNvPr id="6" name="CuadroTexto 5">
            <a:extLst>
              <a:ext uri="{FF2B5EF4-FFF2-40B4-BE49-F238E27FC236}">
                <a16:creationId xmlns:a16="http://schemas.microsoft.com/office/drawing/2014/main" id="{F07DD487-D9A6-4D08-975A-93F2C61A5A03}"/>
              </a:ext>
            </a:extLst>
          </p:cNvPr>
          <p:cNvSpPr txBox="1"/>
          <p:nvPr/>
        </p:nvSpPr>
        <p:spPr>
          <a:xfrm>
            <a:off x="1671670" y="269770"/>
            <a:ext cx="9510456" cy="584775"/>
          </a:xfrm>
          <a:prstGeom prst="rect">
            <a:avLst/>
          </a:prstGeom>
          <a:noFill/>
        </p:spPr>
        <p:txBody>
          <a:bodyPr wrap="square" rtlCol="0">
            <a:spAutoFit/>
          </a:bodyPr>
          <a:lstStyle/>
          <a:p>
            <a:pPr algn="ctr"/>
            <a:r>
              <a:rPr lang="es-CL" b="1" i="0" u="none" strike="noStrike" dirty="0">
                <a:solidFill>
                  <a:srgbClr val="373737"/>
                </a:solidFill>
                <a:effectLst/>
                <a:latin typeface="APPLE CHANCERY" panose="03020702040506060504" pitchFamily="66" charset="-79"/>
                <a:cs typeface="APPLE CHANCERY" panose="03020702040506060504" pitchFamily="66" charset="-79"/>
              </a:rPr>
              <a:t>“Quien tiene a Cristo a su lado, de verdad no teme más a nada”</a:t>
            </a:r>
          </a:p>
          <a:p>
            <a:pPr algn="ctr"/>
            <a:r>
              <a:rPr lang="es-ES" sz="1400" dirty="0">
                <a:latin typeface="Apple Chancery" panose="03020702040506060504" pitchFamily="66" charset="-79"/>
                <a:cs typeface="Apple Chancery" panose="03020702040506060504" pitchFamily="66" charset="-79"/>
              </a:rPr>
              <a:t>						( </a:t>
            </a:r>
            <a:r>
              <a:rPr lang="es-ES" sz="1400" b="1" dirty="0">
                <a:latin typeface="APPLE CHANCERY" panose="03020702040506060504" pitchFamily="66" charset="-79"/>
                <a:cs typeface="APPLE CHANCERY" panose="03020702040506060504" pitchFamily="66" charset="-79"/>
              </a:rPr>
              <a:t>Papa Francisco</a:t>
            </a:r>
            <a:r>
              <a:rPr lang="es-ES" sz="1400" dirty="0">
                <a:latin typeface="Apple Chancery" panose="03020702040506060504" pitchFamily="66" charset="-79"/>
                <a:cs typeface="Apple Chancery" panose="03020702040506060504" pitchFamily="66" charset="-79"/>
              </a:rPr>
              <a:t>) </a:t>
            </a:r>
            <a:endParaRPr lang="es-CL" sz="1400" dirty="0">
              <a:latin typeface="Apple Chancery" panose="03020702040506060504" pitchFamily="66" charset="-79"/>
              <a:cs typeface="Apple Chancery" panose="03020702040506060504" pitchFamily="66" charset="-79"/>
            </a:endParaRPr>
          </a:p>
        </p:txBody>
      </p:sp>
      <p:sp>
        <p:nvSpPr>
          <p:cNvPr id="8" name="Diagrama de flujo: conector 7">
            <a:extLst>
              <a:ext uri="{FF2B5EF4-FFF2-40B4-BE49-F238E27FC236}">
                <a16:creationId xmlns:a16="http://schemas.microsoft.com/office/drawing/2014/main" id="{FB026C32-70BF-456E-9202-CBB3015ACA5F}"/>
              </a:ext>
            </a:extLst>
          </p:cNvPr>
          <p:cNvSpPr/>
          <p:nvPr/>
        </p:nvSpPr>
        <p:spPr>
          <a:xfrm>
            <a:off x="1630518" y="959525"/>
            <a:ext cx="377371" cy="45688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AC9FE957-7C5C-49D4-97A4-EEAC6E7D4D83}"/>
              </a:ext>
            </a:extLst>
          </p:cNvPr>
          <p:cNvSpPr txBox="1"/>
          <p:nvPr/>
        </p:nvSpPr>
        <p:spPr>
          <a:xfrm>
            <a:off x="1645575" y="943782"/>
            <a:ext cx="914400" cy="461665"/>
          </a:xfrm>
          <a:prstGeom prst="rect">
            <a:avLst/>
          </a:prstGeom>
          <a:noFill/>
        </p:spPr>
        <p:txBody>
          <a:bodyPr wrap="square" rtlCol="0">
            <a:spAutoFit/>
          </a:bodyPr>
          <a:lstStyle/>
          <a:p>
            <a:r>
              <a:rPr lang="es-ES" sz="2400" dirty="0">
                <a:solidFill>
                  <a:schemeClr val="bg1"/>
                </a:solidFill>
              </a:rPr>
              <a:t>1</a:t>
            </a:r>
            <a:endParaRPr lang="es-CL" sz="2400" dirty="0">
              <a:solidFill>
                <a:schemeClr val="bg1"/>
              </a:solidFill>
            </a:endParaRPr>
          </a:p>
        </p:txBody>
      </p:sp>
      <p:sp>
        <p:nvSpPr>
          <p:cNvPr id="11" name="CuadroTexto 10">
            <a:extLst>
              <a:ext uri="{FF2B5EF4-FFF2-40B4-BE49-F238E27FC236}">
                <a16:creationId xmlns:a16="http://schemas.microsoft.com/office/drawing/2014/main" id="{B49E5947-6B0E-4387-A8E6-759B149FCEA0}"/>
              </a:ext>
            </a:extLst>
          </p:cNvPr>
          <p:cNvSpPr txBox="1"/>
          <p:nvPr/>
        </p:nvSpPr>
        <p:spPr>
          <a:xfrm>
            <a:off x="2102774" y="943943"/>
            <a:ext cx="9699081" cy="523220"/>
          </a:xfrm>
          <a:prstGeom prst="rect">
            <a:avLst/>
          </a:prstGeom>
          <a:solidFill>
            <a:schemeClr val="accent4">
              <a:lumMod val="40000"/>
              <a:lumOff val="60000"/>
            </a:schemeClr>
          </a:solidFill>
        </p:spPr>
        <p:txBody>
          <a:bodyPr wrap="square">
            <a:spAutoFit/>
          </a:bodyPr>
          <a:lstStyle/>
          <a:p>
            <a:r>
              <a:rPr lang="es-ES" sz="1400" b="1" dirty="0"/>
              <a:t>Buenos días . Damos gracias al Señor por un nuevo día, por vivir en comunidad este momento de oración, lo hacemos en la presencia del Señor en el nombre del Padre, del Hijo, del Espíritu santo. Amen . </a:t>
            </a:r>
            <a:endParaRPr lang="es-CL" sz="1400" b="1" dirty="0"/>
          </a:p>
        </p:txBody>
      </p:sp>
      <p:sp>
        <p:nvSpPr>
          <p:cNvPr id="14" name="Rectángulo 13">
            <a:extLst>
              <a:ext uri="{FF2B5EF4-FFF2-40B4-BE49-F238E27FC236}">
                <a16:creationId xmlns:a16="http://schemas.microsoft.com/office/drawing/2014/main" id="{533E4744-8C04-4BF4-A5EE-7BF224D002E0}"/>
              </a:ext>
            </a:extLst>
          </p:cNvPr>
          <p:cNvSpPr/>
          <p:nvPr/>
        </p:nvSpPr>
        <p:spPr>
          <a:xfrm>
            <a:off x="-408045" y="921163"/>
            <a:ext cx="2560158" cy="523220"/>
          </a:xfrm>
          <a:prstGeom prst="rect">
            <a:avLst/>
          </a:prstGeom>
          <a:noFill/>
        </p:spPr>
        <p:txBody>
          <a:bodyPr wrap="square" lIns="91440" tIns="45720" rIns="91440" bIns="45720">
            <a:spAutoFit/>
          </a:bodyPr>
          <a:lstStyle/>
          <a:p>
            <a:pPr algn="ctr"/>
            <a:r>
              <a:rPr lang="es-ES" sz="2800" b="1" cap="none" spc="0" dirty="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rPr>
              <a:t>Inicio</a:t>
            </a:r>
            <a:endParaRPr lang="es-CL" sz="2800" b="1" cap="none" spc="0" dirty="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endParaRPr>
          </a:p>
        </p:txBody>
      </p:sp>
      <p:sp>
        <p:nvSpPr>
          <p:cNvPr id="20" name="CuadroTexto 19">
            <a:extLst>
              <a:ext uri="{FF2B5EF4-FFF2-40B4-BE49-F238E27FC236}">
                <a16:creationId xmlns:a16="http://schemas.microsoft.com/office/drawing/2014/main" id="{6B1153D3-2A84-4334-9D9A-89B3102CCB62}"/>
              </a:ext>
            </a:extLst>
          </p:cNvPr>
          <p:cNvSpPr txBox="1"/>
          <p:nvPr/>
        </p:nvSpPr>
        <p:spPr>
          <a:xfrm>
            <a:off x="143094" y="2108852"/>
            <a:ext cx="5155312" cy="3680495"/>
          </a:xfrm>
          <a:prstGeom prst="rect">
            <a:avLst/>
          </a:prstGeom>
          <a:solidFill>
            <a:schemeClr val="accent5">
              <a:lumMod val="20000"/>
              <a:lumOff val="80000"/>
            </a:schemeClr>
          </a:solidFill>
        </p:spPr>
        <p:txBody>
          <a:bodyPr wrap="square" rtlCol="0">
            <a:spAutoFit/>
          </a:bodyPr>
          <a:lstStyle/>
          <a:p>
            <a:pPr algn="ctr">
              <a:lnSpc>
                <a:spcPts val="1800"/>
              </a:lnSpc>
              <a:spcBef>
                <a:spcPts val="750"/>
              </a:spcBef>
              <a:spcAft>
                <a:spcPts val="1125"/>
              </a:spcAft>
            </a:pPr>
            <a:r>
              <a:rPr lang="es-CL" sz="1400" b="0" i="0" u="none" strike="noStrike" dirty="0">
                <a:effectLst/>
              </a:rPr>
              <a:t>En aquel tiempo, recorría Jesús Galilea, pues no quería andar por Judea porque los judíos trataban de matarlo. Se acercaba la fiesta judía de las Tiendas. Una vez que sus hermanos se hubieron marchado a la fiesta, entonces subió él también, no abiertamente, sino a escondidas.</a:t>
            </a:r>
            <a:br>
              <a:rPr lang="es-CL" sz="1400" dirty="0"/>
            </a:br>
            <a:r>
              <a:rPr lang="es-CL" sz="1400" b="0" i="0" u="none" strike="noStrike" dirty="0">
                <a:effectLst/>
              </a:rPr>
              <a:t>Entonces algunos que eran de Jerusalén dijeron: «¿No es este el que intentan matar? Pues mirad cómo habla abiertamente, y no le dicen nada. ¿Será que los jefes se han convencido de que este es el Mesías? </a:t>
            </a:r>
            <a:br>
              <a:rPr lang="es-CL" sz="1400" dirty="0"/>
            </a:br>
            <a:r>
              <a:rPr lang="es-CL" sz="1400" b="0" i="0" u="none" strike="noStrike" dirty="0">
                <a:effectLst/>
              </a:rPr>
              <a:t>Entonces Jesús, mientras enseñaba en el templo, gritó:</a:t>
            </a:r>
            <a:br>
              <a:rPr lang="es-CL" sz="1400" dirty="0"/>
            </a:br>
            <a:r>
              <a:rPr lang="es-CL" sz="1400" b="0" i="0" u="none" strike="noStrike" dirty="0">
                <a:effectLst/>
              </a:rPr>
              <a:t>«A mí me conocen, y conocen de dónde vengo. Sin embargo, yo no vengo por mi cuenta, sino que el Verdadero es el que me envía; a ese ustedes no lo conocen; yo lo conozco, porque procedo de Él y Él me ha enviado».</a:t>
            </a:r>
            <a:r>
              <a:rPr lang="es-CL" sz="1400" dirty="0">
                <a:effectLst/>
              </a:rPr>
              <a:t> </a:t>
            </a:r>
            <a:endParaRPr lang="es-CL" sz="1400" kern="100" dirty="0">
              <a:effectLst/>
              <a:ea typeface="Calibri" panose="020F0502020204030204" pitchFamily="34" charset="0"/>
              <a:cs typeface="Times New Roman" panose="02020603050405020304" pitchFamily="18" charset="0"/>
            </a:endParaRPr>
          </a:p>
          <a:p>
            <a:pPr algn="ctr"/>
            <a:r>
              <a:rPr lang="es-ES" sz="1400" b="1" dirty="0"/>
              <a:t>Palabra del Señor</a:t>
            </a:r>
          </a:p>
        </p:txBody>
      </p:sp>
      <p:sp>
        <p:nvSpPr>
          <p:cNvPr id="26" name="Rectángulo 25">
            <a:extLst>
              <a:ext uri="{FF2B5EF4-FFF2-40B4-BE49-F238E27FC236}">
                <a16:creationId xmlns:a16="http://schemas.microsoft.com/office/drawing/2014/main" id="{A4EB4A9E-887A-4FAA-95AB-3122521E2DE5}"/>
              </a:ext>
            </a:extLst>
          </p:cNvPr>
          <p:cNvSpPr/>
          <p:nvPr/>
        </p:nvSpPr>
        <p:spPr>
          <a:xfrm>
            <a:off x="472337" y="1539314"/>
            <a:ext cx="3035678" cy="523220"/>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lIns="91440" tIns="45720" rIns="91440" bIns="45720">
            <a:spAutoFit/>
          </a:bodyPr>
          <a:lstStyle/>
          <a:p>
            <a:pPr algn="ctr"/>
            <a:r>
              <a:rPr lang="es-E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Ink Free" panose="03080402000500000000" pitchFamily="66" charset="0"/>
              </a:rPr>
              <a:t>Evangelio</a:t>
            </a:r>
            <a:endParaRPr lang="es-CL"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7" name="Diagrama de flujo: conector 26">
            <a:extLst>
              <a:ext uri="{FF2B5EF4-FFF2-40B4-BE49-F238E27FC236}">
                <a16:creationId xmlns:a16="http://schemas.microsoft.com/office/drawing/2014/main" id="{7A9AA435-3ACF-4E87-95E5-33B2A3AC0945}"/>
              </a:ext>
            </a:extLst>
          </p:cNvPr>
          <p:cNvSpPr/>
          <p:nvPr/>
        </p:nvSpPr>
        <p:spPr>
          <a:xfrm>
            <a:off x="668972" y="1565010"/>
            <a:ext cx="457200" cy="457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CuadroTexto 27">
            <a:extLst>
              <a:ext uri="{FF2B5EF4-FFF2-40B4-BE49-F238E27FC236}">
                <a16:creationId xmlns:a16="http://schemas.microsoft.com/office/drawing/2014/main" id="{600D1638-AE93-40ED-9124-858F1B0F1116}"/>
              </a:ext>
            </a:extLst>
          </p:cNvPr>
          <p:cNvSpPr txBox="1"/>
          <p:nvPr/>
        </p:nvSpPr>
        <p:spPr>
          <a:xfrm>
            <a:off x="736045" y="1540620"/>
            <a:ext cx="914400" cy="461665"/>
          </a:xfrm>
          <a:prstGeom prst="rect">
            <a:avLst/>
          </a:prstGeom>
          <a:noFill/>
        </p:spPr>
        <p:txBody>
          <a:bodyPr wrap="square" rtlCol="0">
            <a:spAutoFit/>
          </a:bodyPr>
          <a:lstStyle/>
          <a:p>
            <a:r>
              <a:rPr lang="es-ES" sz="2400" dirty="0">
                <a:solidFill>
                  <a:schemeClr val="bg1"/>
                </a:solidFill>
              </a:rPr>
              <a:t>2</a:t>
            </a:r>
            <a:endParaRPr lang="es-CL" sz="2400" dirty="0">
              <a:solidFill>
                <a:schemeClr val="bg1"/>
              </a:solidFill>
            </a:endParaRPr>
          </a:p>
        </p:txBody>
      </p:sp>
      <p:sp>
        <p:nvSpPr>
          <p:cNvPr id="29" name="CuadroTexto 28">
            <a:extLst>
              <a:ext uri="{FF2B5EF4-FFF2-40B4-BE49-F238E27FC236}">
                <a16:creationId xmlns:a16="http://schemas.microsoft.com/office/drawing/2014/main" id="{1302C2BB-5B47-4C05-B2DD-A81ACF71B409}"/>
              </a:ext>
            </a:extLst>
          </p:cNvPr>
          <p:cNvSpPr txBox="1"/>
          <p:nvPr/>
        </p:nvSpPr>
        <p:spPr>
          <a:xfrm>
            <a:off x="5988436" y="1639144"/>
            <a:ext cx="2065716" cy="461665"/>
          </a:xfrm>
          <a:prstGeom prst="rect">
            <a:avLst/>
          </a:prstGeom>
          <a:solidFill>
            <a:schemeClr val="accent4">
              <a:lumMod val="20000"/>
              <a:lumOff val="80000"/>
            </a:schemeClr>
          </a:solidFill>
          <a:ln>
            <a:solidFill>
              <a:srgbClr val="FFCCCC"/>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2400" b="1">
                <a:ln w="12700">
                  <a:solidFill>
                    <a:schemeClr val="accent5"/>
                  </a:solidFill>
                  <a:prstDash val="solid"/>
                </a:ln>
                <a:pattFill prst="ltDnDiag">
                  <a:fgClr>
                    <a:schemeClr val="accent5">
                      <a:lumMod val="60000"/>
                      <a:lumOff val="40000"/>
                    </a:schemeClr>
                  </a:fgClr>
                  <a:bgClr>
                    <a:schemeClr val="bg1"/>
                  </a:bgClr>
                </a:pattFill>
              </a:rPr>
              <a:t>Reflexionemos </a:t>
            </a:r>
            <a:endParaRPr lang="es-CL" sz="2400" b="1">
              <a:ln w="12700">
                <a:solidFill>
                  <a:schemeClr val="accent5"/>
                </a:solidFill>
                <a:prstDash val="solid"/>
              </a:ln>
              <a:pattFill prst="ltDnDiag">
                <a:fgClr>
                  <a:schemeClr val="accent5">
                    <a:lumMod val="60000"/>
                    <a:lumOff val="40000"/>
                  </a:schemeClr>
                </a:fgClr>
                <a:bgClr>
                  <a:schemeClr val="bg1"/>
                </a:bgClr>
              </a:pattFill>
            </a:endParaRPr>
          </a:p>
        </p:txBody>
      </p:sp>
      <p:sp>
        <p:nvSpPr>
          <p:cNvPr id="30" name="CuadroTexto 29">
            <a:extLst>
              <a:ext uri="{FF2B5EF4-FFF2-40B4-BE49-F238E27FC236}">
                <a16:creationId xmlns:a16="http://schemas.microsoft.com/office/drawing/2014/main" id="{5E734C08-539C-46F9-B45E-CB5769FACF54}"/>
              </a:ext>
            </a:extLst>
          </p:cNvPr>
          <p:cNvSpPr txBox="1"/>
          <p:nvPr/>
        </p:nvSpPr>
        <p:spPr>
          <a:xfrm>
            <a:off x="5409857" y="2256486"/>
            <a:ext cx="6668818" cy="2031325"/>
          </a:xfrm>
          <a:prstGeom prst="rect">
            <a:avLst/>
          </a:prstGeom>
          <a:solidFill>
            <a:schemeClr val="accent2">
              <a:lumMod val="40000"/>
              <a:lumOff val="60000"/>
            </a:schemeClr>
          </a:solidFill>
        </p:spPr>
        <p:txBody>
          <a:bodyPr wrap="square" rtlCol="0">
            <a:spAutoFit/>
          </a:bodyPr>
          <a:lstStyle/>
          <a:p>
            <a:pPr algn="ctr"/>
            <a:r>
              <a:rPr lang="es-CL" sz="1400" b="0" i="0" u="none" strike="noStrike" dirty="0">
                <a:effectLst/>
              </a:rPr>
              <a:t>Es </a:t>
            </a:r>
            <a:r>
              <a:rPr lang="es-CL" sz="1400" dirty="0"/>
              <a:t>jueves </a:t>
            </a:r>
            <a:r>
              <a:rPr lang="es-CL" sz="1400" b="0" i="0" u="none" strike="noStrike" dirty="0">
                <a:effectLst/>
              </a:rPr>
              <a:t>y la Palabra en esta cuarta semana de Cuaresma nos acerca a la Pasión. </a:t>
            </a:r>
          </a:p>
          <a:p>
            <a:pPr algn="ctr"/>
            <a:r>
              <a:rPr lang="es-CL" sz="1400" b="0" i="0" u="none" strike="noStrike" dirty="0">
                <a:effectLst/>
              </a:rPr>
              <a:t>El evangelio va estrechando el cerco de los acontecimientos que hoy celebraremos en muchos Vía Crucis, recordando este momento. Aunque todavía no ha llegado su hora, el Señor va tomando conciencia progresivamente de que se acerca su hora definitiva. Todavía no ha llegado, pero está próxima. </a:t>
            </a:r>
          </a:p>
          <a:p>
            <a:pPr algn="ctr"/>
            <a:endParaRPr lang="es-CL" sz="1400" b="0" i="0" u="none" strike="noStrike" dirty="0">
              <a:effectLst/>
            </a:endParaRPr>
          </a:p>
          <a:p>
            <a:pPr algn="ctr"/>
            <a:r>
              <a:rPr lang="es-CL" sz="1400" b="0" i="0" u="none" strike="noStrike" dirty="0">
                <a:effectLst/>
              </a:rPr>
              <a:t>El Señor envía a Jesús a anunciar la palabra, su evangelio y la construcción del Reino. ¿Me siento parte de esta construcción? ¿Formamos parte de esta iglesia como las primeras comunidades?</a:t>
            </a:r>
          </a:p>
        </p:txBody>
      </p:sp>
      <p:sp>
        <p:nvSpPr>
          <p:cNvPr id="31" name="Rectángulo 30">
            <a:extLst>
              <a:ext uri="{FF2B5EF4-FFF2-40B4-BE49-F238E27FC236}">
                <a16:creationId xmlns:a16="http://schemas.microsoft.com/office/drawing/2014/main" id="{1EB343CD-D50B-4158-B82C-D5DE01FB2B15}"/>
              </a:ext>
            </a:extLst>
          </p:cNvPr>
          <p:cNvSpPr/>
          <p:nvPr/>
        </p:nvSpPr>
        <p:spPr>
          <a:xfrm>
            <a:off x="5944576" y="5291328"/>
            <a:ext cx="6097854" cy="5232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5" name="CuadroTexto 34">
            <a:extLst>
              <a:ext uri="{FF2B5EF4-FFF2-40B4-BE49-F238E27FC236}">
                <a16:creationId xmlns:a16="http://schemas.microsoft.com/office/drawing/2014/main" id="{95281FA1-5D49-43E8-B8C3-3D8416CE1DD1}"/>
              </a:ext>
            </a:extLst>
          </p:cNvPr>
          <p:cNvSpPr txBox="1"/>
          <p:nvPr/>
        </p:nvSpPr>
        <p:spPr>
          <a:xfrm>
            <a:off x="5977113" y="5298727"/>
            <a:ext cx="6097854" cy="523220"/>
          </a:xfrm>
          <a:prstGeom prst="rect">
            <a:avLst/>
          </a:prstGeom>
          <a:noFill/>
        </p:spPr>
        <p:txBody>
          <a:bodyPr wrap="square" rtlCol="0">
            <a:spAutoFit/>
          </a:bodyPr>
          <a:lstStyle/>
          <a:p>
            <a:r>
              <a:rPr lang="es-ES" sz="1400" b="1" dirty="0"/>
              <a:t>Entregamos este día a nuestro Padre orando como hermanos en la fe... Padre nuestro que estás en el cielo...</a:t>
            </a:r>
            <a:endParaRPr lang="es-CL" sz="1400" b="1" dirty="0"/>
          </a:p>
        </p:txBody>
      </p:sp>
      <p:sp>
        <p:nvSpPr>
          <p:cNvPr id="39" name="Diagrama de flujo: conector 38">
            <a:extLst>
              <a:ext uri="{FF2B5EF4-FFF2-40B4-BE49-F238E27FC236}">
                <a16:creationId xmlns:a16="http://schemas.microsoft.com/office/drawing/2014/main" id="{7632FFF7-41E8-4E54-9C6C-CBF01FADB9D0}"/>
              </a:ext>
            </a:extLst>
          </p:cNvPr>
          <p:cNvSpPr/>
          <p:nvPr/>
        </p:nvSpPr>
        <p:spPr>
          <a:xfrm>
            <a:off x="5459962" y="1582875"/>
            <a:ext cx="457200" cy="45720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0" name="Diagrama de flujo: conector 39">
            <a:extLst>
              <a:ext uri="{FF2B5EF4-FFF2-40B4-BE49-F238E27FC236}">
                <a16:creationId xmlns:a16="http://schemas.microsoft.com/office/drawing/2014/main" id="{5B7A310F-1177-4C14-9D4B-94C2C8CDFD9F}"/>
              </a:ext>
            </a:extLst>
          </p:cNvPr>
          <p:cNvSpPr/>
          <p:nvPr/>
        </p:nvSpPr>
        <p:spPr>
          <a:xfrm>
            <a:off x="5434910" y="5332147"/>
            <a:ext cx="457200" cy="457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CuadroTexto 40">
            <a:extLst>
              <a:ext uri="{FF2B5EF4-FFF2-40B4-BE49-F238E27FC236}">
                <a16:creationId xmlns:a16="http://schemas.microsoft.com/office/drawing/2014/main" id="{AA64010B-57D6-4911-AAC8-4920A7EE353B}"/>
              </a:ext>
            </a:extLst>
          </p:cNvPr>
          <p:cNvSpPr txBox="1"/>
          <p:nvPr/>
        </p:nvSpPr>
        <p:spPr>
          <a:xfrm>
            <a:off x="5519913" y="1562777"/>
            <a:ext cx="914400" cy="461665"/>
          </a:xfrm>
          <a:prstGeom prst="rect">
            <a:avLst/>
          </a:prstGeom>
          <a:noFill/>
        </p:spPr>
        <p:txBody>
          <a:bodyPr wrap="square" rtlCol="0">
            <a:spAutoFit/>
          </a:bodyPr>
          <a:lstStyle/>
          <a:p>
            <a:r>
              <a:rPr lang="es-ES" sz="2400" dirty="0">
                <a:solidFill>
                  <a:schemeClr val="bg1"/>
                </a:solidFill>
              </a:rPr>
              <a:t>3</a:t>
            </a:r>
            <a:endParaRPr lang="es-CL" sz="2400" dirty="0">
              <a:solidFill>
                <a:schemeClr val="bg1"/>
              </a:solidFill>
            </a:endParaRPr>
          </a:p>
        </p:txBody>
      </p:sp>
      <p:sp>
        <p:nvSpPr>
          <p:cNvPr id="43" name="Rectángulo 42">
            <a:extLst>
              <a:ext uri="{FF2B5EF4-FFF2-40B4-BE49-F238E27FC236}">
                <a16:creationId xmlns:a16="http://schemas.microsoft.com/office/drawing/2014/main" id="{3051DA1A-790B-4BBD-8FD1-69B12377468E}"/>
              </a:ext>
            </a:extLst>
          </p:cNvPr>
          <p:cNvSpPr/>
          <p:nvPr/>
        </p:nvSpPr>
        <p:spPr>
          <a:xfrm>
            <a:off x="284482" y="5985204"/>
            <a:ext cx="11757948" cy="6016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4" name="CuadroTexto 43">
            <a:extLst>
              <a:ext uri="{FF2B5EF4-FFF2-40B4-BE49-F238E27FC236}">
                <a16:creationId xmlns:a16="http://schemas.microsoft.com/office/drawing/2014/main" id="{F8FCA5B8-ACC0-477B-BF55-5667C0BE099A}"/>
              </a:ext>
            </a:extLst>
          </p:cNvPr>
          <p:cNvSpPr txBox="1"/>
          <p:nvPr/>
        </p:nvSpPr>
        <p:spPr>
          <a:xfrm>
            <a:off x="880917" y="6126848"/>
            <a:ext cx="11222980" cy="307777"/>
          </a:xfrm>
          <a:prstGeom prst="rect">
            <a:avLst/>
          </a:prstGeom>
          <a:noFill/>
        </p:spPr>
        <p:txBody>
          <a:bodyPr wrap="square" rtlCol="0">
            <a:spAutoFit/>
          </a:bodyPr>
          <a:lstStyle/>
          <a:p>
            <a:r>
              <a:rPr lang="es-ES" sz="1400" dirty="0"/>
              <a:t>Terminamos este momento de oración como miembros de una misma Familia, </a:t>
            </a:r>
            <a:r>
              <a:rPr lang="es-ES" sz="1400" b="1" dirty="0"/>
              <a:t>en el nombre del Padre, del Hijo, del Espíritu Santo. Amén</a:t>
            </a:r>
            <a:endParaRPr lang="es-CL" sz="1400" b="1" dirty="0"/>
          </a:p>
        </p:txBody>
      </p:sp>
      <p:sp>
        <p:nvSpPr>
          <p:cNvPr id="45" name="Diagrama de flujo: conector 44">
            <a:extLst>
              <a:ext uri="{FF2B5EF4-FFF2-40B4-BE49-F238E27FC236}">
                <a16:creationId xmlns:a16="http://schemas.microsoft.com/office/drawing/2014/main" id="{AC440CA7-A62E-4C03-AC07-178B693FA76E}"/>
              </a:ext>
            </a:extLst>
          </p:cNvPr>
          <p:cNvSpPr/>
          <p:nvPr/>
        </p:nvSpPr>
        <p:spPr>
          <a:xfrm>
            <a:off x="365623" y="6024960"/>
            <a:ext cx="457200" cy="47904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6</a:t>
            </a:r>
            <a:endParaRPr lang="es-CL" dirty="0"/>
          </a:p>
        </p:txBody>
      </p:sp>
      <p:sp>
        <p:nvSpPr>
          <p:cNvPr id="47" name="Diagrama de flujo: proceso 46">
            <a:extLst>
              <a:ext uri="{FF2B5EF4-FFF2-40B4-BE49-F238E27FC236}">
                <a16:creationId xmlns:a16="http://schemas.microsoft.com/office/drawing/2014/main" id="{77180FB5-8882-4F59-8A6A-88EA806CCE69}"/>
              </a:ext>
            </a:extLst>
          </p:cNvPr>
          <p:cNvSpPr/>
          <p:nvPr/>
        </p:nvSpPr>
        <p:spPr>
          <a:xfrm>
            <a:off x="5977112" y="4508639"/>
            <a:ext cx="6101563" cy="678729"/>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400" b="1" kern="0" dirty="0">
                <a:solidFill>
                  <a:schemeClr val="tx1"/>
                </a:solidFill>
                <a:effectLst/>
                <a:latin typeface="Calibri" panose="020F0502020204030204" pitchFamily="34" charset="0"/>
                <a:ea typeface="Times New Roman" panose="02020603050405020304" pitchFamily="18" charset="0"/>
              </a:rPr>
              <a:t>1.- Gracias Señor por tu ejemplo de anuncio y encuentro</a:t>
            </a:r>
            <a:r>
              <a:rPr lang="es-CL" sz="1400" b="1" kern="0" dirty="0">
                <a:solidFill>
                  <a:schemeClr val="tx1"/>
                </a:solidFill>
                <a:latin typeface="Calibri" panose="020F0502020204030204" pitchFamily="34" charset="0"/>
                <a:ea typeface="Times New Roman" panose="02020603050405020304" pitchFamily="18" charset="0"/>
              </a:rPr>
              <a:t>. Gracias Señor...</a:t>
            </a:r>
          </a:p>
          <a:p>
            <a:r>
              <a:rPr lang="es-CL" sz="1400" b="1" kern="0" dirty="0">
                <a:solidFill>
                  <a:schemeClr val="tx1"/>
                </a:solidFill>
                <a:latin typeface="Calibri" panose="020F0502020204030204" pitchFamily="34" charset="0"/>
              </a:rPr>
              <a:t>2.- Peticiones voluntarias.</a:t>
            </a:r>
            <a:endParaRPr lang="es-CL" sz="1400" b="1" dirty="0">
              <a:solidFill>
                <a:schemeClr val="tx1"/>
              </a:solidFill>
            </a:endParaRPr>
          </a:p>
        </p:txBody>
      </p:sp>
      <p:sp>
        <p:nvSpPr>
          <p:cNvPr id="51" name="Diagrama de flujo: conector 50">
            <a:extLst>
              <a:ext uri="{FF2B5EF4-FFF2-40B4-BE49-F238E27FC236}">
                <a16:creationId xmlns:a16="http://schemas.microsoft.com/office/drawing/2014/main" id="{34CC49C5-552F-4375-8CF8-4350E2864922}"/>
              </a:ext>
            </a:extLst>
          </p:cNvPr>
          <p:cNvSpPr/>
          <p:nvPr/>
        </p:nvSpPr>
        <p:spPr>
          <a:xfrm>
            <a:off x="5450295" y="4498590"/>
            <a:ext cx="426430" cy="42669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2" name="CuadroTexto 51">
            <a:extLst>
              <a:ext uri="{FF2B5EF4-FFF2-40B4-BE49-F238E27FC236}">
                <a16:creationId xmlns:a16="http://schemas.microsoft.com/office/drawing/2014/main" id="{8CF60796-9F1E-4FC0-B047-7CFCE0759C35}"/>
              </a:ext>
            </a:extLst>
          </p:cNvPr>
          <p:cNvSpPr txBox="1"/>
          <p:nvPr/>
        </p:nvSpPr>
        <p:spPr>
          <a:xfrm>
            <a:off x="5467201" y="5352883"/>
            <a:ext cx="584257" cy="400110"/>
          </a:xfrm>
          <a:prstGeom prst="rect">
            <a:avLst/>
          </a:prstGeom>
          <a:noFill/>
        </p:spPr>
        <p:txBody>
          <a:bodyPr wrap="square" rtlCol="0">
            <a:spAutoFit/>
          </a:bodyPr>
          <a:lstStyle/>
          <a:p>
            <a:r>
              <a:rPr lang="es-ES" sz="2000" dirty="0">
                <a:solidFill>
                  <a:schemeClr val="bg1"/>
                </a:solidFill>
              </a:rPr>
              <a:t>5</a:t>
            </a:r>
            <a:endParaRPr lang="es-CL" sz="2000" dirty="0">
              <a:solidFill>
                <a:schemeClr val="bg1"/>
              </a:solidFill>
            </a:endParaRPr>
          </a:p>
        </p:txBody>
      </p:sp>
      <p:sp>
        <p:nvSpPr>
          <p:cNvPr id="42" name="CuadroTexto 41">
            <a:extLst>
              <a:ext uri="{FF2B5EF4-FFF2-40B4-BE49-F238E27FC236}">
                <a16:creationId xmlns:a16="http://schemas.microsoft.com/office/drawing/2014/main" id="{C52E882C-5FF3-428C-B0BB-B8D06E8C4591}"/>
              </a:ext>
            </a:extLst>
          </p:cNvPr>
          <p:cNvSpPr txBox="1"/>
          <p:nvPr/>
        </p:nvSpPr>
        <p:spPr>
          <a:xfrm>
            <a:off x="5488633" y="4461340"/>
            <a:ext cx="619893" cy="461665"/>
          </a:xfrm>
          <a:prstGeom prst="rect">
            <a:avLst/>
          </a:prstGeom>
          <a:noFill/>
        </p:spPr>
        <p:txBody>
          <a:bodyPr wrap="square" rtlCol="0">
            <a:spAutoFit/>
          </a:bodyPr>
          <a:lstStyle/>
          <a:p>
            <a:r>
              <a:rPr lang="es-ES" sz="2400" dirty="0">
                <a:solidFill>
                  <a:schemeClr val="bg1"/>
                </a:solidFill>
              </a:rPr>
              <a:t>4</a:t>
            </a:r>
            <a:endParaRPr lang="es-CL" sz="2400" dirty="0">
              <a:solidFill>
                <a:schemeClr val="bg1"/>
              </a:solidFill>
            </a:endParaRPr>
          </a:p>
        </p:txBody>
      </p:sp>
      <p:pic>
        <p:nvPicPr>
          <p:cNvPr id="2" name="Picture 2" descr="Homilía del Papa Francisco - Parroquia Santiago Apostol">
            <a:extLst>
              <a:ext uri="{FF2B5EF4-FFF2-40B4-BE49-F238E27FC236}">
                <a16:creationId xmlns:a16="http://schemas.microsoft.com/office/drawing/2014/main" id="{BE0C587D-4FEE-7299-7B28-CD98BD9ABD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360"/>
          <a:stretch/>
        </p:blipFill>
        <p:spPr bwMode="auto">
          <a:xfrm>
            <a:off x="10601476" y="68893"/>
            <a:ext cx="1021622" cy="89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571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347A338-4689-2699-4F7D-3E96BF1164E6}"/>
              </a:ext>
            </a:extLst>
          </p:cNvPr>
          <p:cNvPicPr>
            <a:picLocks noChangeAspect="1"/>
          </p:cNvPicPr>
          <p:nvPr/>
        </p:nvPicPr>
        <p:blipFill>
          <a:blip r:embed="rId2"/>
          <a:stretch>
            <a:fillRect/>
          </a:stretch>
        </p:blipFill>
        <p:spPr>
          <a:xfrm>
            <a:off x="0" y="-3038"/>
            <a:ext cx="12192000" cy="6866466"/>
          </a:xfrm>
          <a:prstGeom prst="rect">
            <a:avLst/>
          </a:prstGeom>
        </p:spPr>
      </p:pic>
      <p:sp>
        <p:nvSpPr>
          <p:cNvPr id="4" name="Rectángulo 3">
            <a:extLst>
              <a:ext uri="{FF2B5EF4-FFF2-40B4-BE49-F238E27FC236}">
                <a16:creationId xmlns:a16="http://schemas.microsoft.com/office/drawing/2014/main" id="{3678F468-EA95-4551-B6F9-3EFB9D24F617}"/>
              </a:ext>
            </a:extLst>
          </p:cNvPr>
          <p:cNvSpPr/>
          <p:nvPr/>
        </p:nvSpPr>
        <p:spPr>
          <a:xfrm>
            <a:off x="284482" y="130676"/>
            <a:ext cx="8617356" cy="6531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a:extLst>
              <a:ext uri="{FF2B5EF4-FFF2-40B4-BE49-F238E27FC236}">
                <a16:creationId xmlns:a16="http://schemas.microsoft.com/office/drawing/2014/main" id="{5EC01A30-7144-41EB-B621-866181F15649}"/>
              </a:ext>
            </a:extLst>
          </p:cNvPr>
          <p:cNvSpPr txBox="1"/>
          <p:nvPr/>
        </p:nvSpPr>
        <p:spPr>
          <a:xfrm>
            <a:off x="483208" y="184375"/>
            <a:ext cx="9502040" cy="523220"/>
          </a:xfrm>
          <a:prstGeom prst="rect">
            <a:avLst/>
          </a:prstGeom>
          <a:noFill/>
        </p:spPr>
        <p:txBody>
          <a:bodyPr wrap="square" rtlCol="0">
            <a:spAutoFit/>
          </a:bodyPr>
          <a:lstStyle/>
          <a:p>
            <a:r>
              <a:rPr lang="es-ES" sz="2800" dirty="0">
                <a:latin typeface="Forte" panose="03060902040502070203" pitchFamily="66" charset="0"/>
              </a:rPr>
              <a:t>Viernes 24: Fiesta Patronal de la Familia Marianista</a:t>
            </a:r>
            <a:endParaRPr lang="es-CL" sz="2800" dirty="0">
              <a:latin typeface="Forte" panose="03060902040502070203" pitchFamily="66" charset="0"/>
            </a:endParaRPr>
          </a:p>
        </p:txBody>
      </p:sp>
      <p:sp>
        <p:nvSpPr>
          <p:cNvPr id="8" name="Diagrama de flujo: conector 7">
            <a:extLst>
              <a:ext uri="{FF2B5EF4-FFF2-40B4-BE49-F238E27FC236}">
                <a16:creationId xmlns:a16="http://schemas.microsoft.com/office/drawing/2014/main" id="{FB026C32-70BF-456E-9202-CBB3015ACA5F}"/>
              </a:ext>
            </a:extLst>
          </p:cNvPr>
          <p:cNvSpPr/>
          <p:nvPr/>
        </p:nvSpPr>
        <p:spPr>
          <a:xfrm>
            <a:off x="651831" y="902912"/>
            <a:ext cx="483889" cy="45688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AC9FE957-7C5C-49D4-97A4-EEAC6E7D4D83}"/>
              </a:ext>
            </a:extLst>
          </p:cNvPr>
          <p:cNvSpPr txBox="1"/>
          <p:nvPr/>
        </p:nvSpPr>
        <p:spPr>
          <a:xfrm>
            <a:off x="737905" y="906591"/>
            <a:ext cx="457200" cy="461665"/>
          </a:xfrm>
          <a:prstGeom prst="rect">
            <a:avLst/>
          </a:prstGeom>
          <a:noFill/>
        </p:spPr>
        <p:txBody>
          <a:bodyPr wrap="square" rtlCol="0">
            <a:spAutoFit/>
          </a:bodyPr>
          <a:lstStyle/>
          <a:p>
            <a:r>
              <a:rPr lang="es-ES" sz="2400" dirty="0">
                <a:solidFill>
                  <a:schemeClr val="bg1"/>
                </a:solidFill>
              </a:rPr>
              <a:t>1</a:t>
            </a:r>
            <a:endParaRPr lang="es-CL" sz="2400" dirty="0">
              <a:solidFill>
                <a:schemeClr val="bg1"/>
              </a:solidFill>
            </a:endParaRPr>
          </a:p>
        </p:txBody>
      </p:sp>
      <p:sp>
        <p:nvSpPr>
          <p:cNvPr id="11" name="CuadroTexto 10">
            <a:extLst>
              <a:ext uri="{FF2B5EF4-FFF2-40B4-BE49-F238E27FC236}">
                <a16:creationId xmlns:a16="http://schemas.microsoft.com/office/drawing/2014/main" id="{B49E5947-6B0E-4387-A8E6-759B149FCEA0}"/>
              </a:ext>
            </a:extLst>
          </p:cNvPr>
          <p:cNvSpPr txBox="1"/>
          <p:nvPr/>
        </p:nvSpPr>
        <p:spPr>
          <a:xfrm>
            <a:off x="1195105" y="830046"/>
            <a:ext cx="7706733" cy="1077218"/>
          </a:xfrm>
          <a:prstGeom prst="rect">
            <a:avLst/>
          </a:prstGeom>
          <a:solidFill>
            <a:schemeClr val="accent4">
              <a:lumMod val="40000"/>
              <a:lumOff val="60000"/>
            </a:schemeClr>
          </a:solidFill>
        </p:spPr>
        <p:txBody>
          <a:bodyPr wrap="square">
            <a:spAutoFit/>
          </a:bodyPr>
          <a:lstStyle/>
          <a:p>
            <a:r>
              <a:rPr lang="es-ES" sz="1600" dirty="0"/>
              <a:t>Buenos días, </a:t>
            </a:r>
            <a:r>
              <a:rPr lang="es-CL" sz="1600" dirty="0"/>
              <a:t>q</a:t>
            </a:r>
            <a:r>
              <a:rPr lang="es-CL" sz="1600" dirty="0">
                <a:effectLst/>
              </a:rPr>
              <a:t>uerida Familia, este domingo 25 de marzo celebramos como Marianistas un año más para celebrar nuestra fiesta patronal, que toma inspiración de la vocación de María, celebrando la fiesta de la Anunciación. María llamada, invitada por Dios, a colaborar en su misión salvadora. Que con su sí, inspira nuestra respuesta confiando en Dios.</a:t>
            </a:r>
            <a:endParaRPr lang="es-CL" sz="1600" dirty="0"/>
          </a:p>
        </p:txBody>
      </p:sp>
      <p:sp>
        <p:nvSpPr>
          <p:cNvPr id="20" name="CuadroTexto 19">
            <a:extLst>
              <a:ext uri="{FF2B5EF4-FFF2-40B4-BE49-F238E27FC236}">
                <a16:creationId xmlns:a16="http://schemas.microsoft.com/office/drawing/2014/main" id="{6B1153D3-2A84-4334-9D9A-89B3102CCB62}"/>
              </a:ext>
            </a:extLst>
          </p:cNvPr>
          <p:cNvSpPr txBox="1"/>
          <p:nvPr/>
        </p:nvSpPr>
        <p:spPr>
          <a:xfrm>
            <a:off x="471117" y="2055599"/>
            <a:ext cx="6059291" cy="3539430"/>
          </a:xfrm>
          <a:prstGeom prst="rect">
            <a:avLst/>
          </a:prstGeom>
          <a:solidFill>
            <a:schemeClr val="accent5">
              <a:lumMod val="20000"/>
              <a:lumOff val="80000"/>
            </a:schemeClr>
          </a:solidFill>
        </p:spPr>
        <p:txBody>
          <a:bodyPr wrap="square" rtlCol="0">
            <a:spAutoFit/>
          </a:bodyPr>
          <a:lstStyle/>
          <a:p>
            <a:pPr algn="ctr"/>
            <a:r>
              <a:rPr lang="es-CL" sz="1600" dirty="0">
                <a:effectLst/>
              </a:rPr>
              <a:t>Cada cristiano recibe en su Bautismo el Espíritu Santo, es este divino Espíritu quien le hará crecer. </a:t>
            </a:r>
          </a:p>
          <a:p>
            <a:pPr algn="ctr"/>
            <a:r>
              <a:rPr lang="es-CL" sz="1600" dirty="0">
                <a:effectLst/>
              </a:rPr>
              <a:t>Es una verdad que Jesús ha nacido de María. Hemos sido concebidos en María, debemos nacer de María y ser formados por ella, para que no vivamos sino de la vida de Jesús, para que seamos como otros Jesús, hijos de María. </a:t>
            </a:r>
          </a:p>
          <a:p>
            <a:pPr algn="ctr"/>
            <a:endParaRPr lang="es-CL" sz="1600" dirty="0"/>
          </a:p>
          <a:p>
            <a:pPr algn="ctr"/>
            <a:r>
              <a:rPr lang="es-CL" sz="1600" dirty="0">
                <a:effectLst/>
              </a:rPr>
              <a:t>Nuestro fin, por lo tanto, el término al que tendemos, ante todo, inmediatamente, es nuestra santificación. ¿En qué consiste nuestra santificación? Nuestra santificación consiste en dar muerte al hombre viejo y hacer vivir el nuevo. Y es que el hombre o mujer nuevo nueva es la copia perfecta de Nuestro Señor Jesucristo.</a:t>
            </a:r>
          </a:p>
          <a:p>
            <a:pPr algn="ctr"/>
            <a:endParaRPr lang="es-CL" sz="1600" dirty="0">
              <a:effectLst/>
            </a:endParaRPr>
          </a:p>
          <a:p>
            <a:pPr algn="ctr"/>
            <a:r>
              <a:rPr lang="es-CL" sz="1600" dirty="0"/>
              <a:t>Padre Chaminade</a:t>
            </a:r>
            <a:endParaRPr lang="es-CL" sz="1600" dirty="0">
              <a:effectLst/>
            </a:endParaRPr>
          </a:p>
        </p:txBody>
      </p:sp>
      <p:sp>
        <p:nvSpPr>
          <p:cNvPr id="27" name="Diagrama de flujo: conector 26">
            <a:extLst>
              <a:ext uri="{FF2B5EF4-FFF2-40B4-BE49-F238E27FC236}">
                <a16:creationId xmlns:a16="http://schemas.microsoft.com/office/drawing/2014/main" id="{7A9AA435-3ACF-4E87-95E5-33B2A3AC0945}"/>
              </a:ext>
            </a:extLst>
          </p:cNvPr>
          <p:cNvSpPr/>
          <p:nvPr/>
        </p:nvSpPr>
        <p:spPr>
          <a:xfrm>
            <a:off x="268423" y="1526664"/>
            <a:ext cx="457200" cy="457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CuadroTexto 27">
            <a:extLst>
              <a:ext uri="{FF2B5EF4-FFF2-40B4-BE49-F238E27FC236}">
                <a16:creationId xmlns:a16="http://schemas.microsoft.com/office/drawing/2014/main" id="{600D1638-AE93-40ED-9124-858F1B0F1116}"/>
              </a:ext>
            </a:extLst>
          </p:cNvPr>
          <p:cNvSpPr txBox="1"/>
          <p:nvPr/>
        </p:nvSpPr>
        <p:spPr>
          <a:xfrm>
            <a:off x="345911" y="1511001"/>
            <a:ext cx="457200" cy="461665"/>
          </a:xfrm>
          <a:prstGeom prst="rect">
            <a:avLst/>
          </a:prstGeom>
          <a:noFill/>
        </p:spPr>
        <p:txBody>
          <a:bodyPr wrap="square" rtlCol="0">
            <a:spAutoFit/>
          </a:bodyPr>
          <a:lstStyle/>
          <a:p>
            <a:r>
              <a:rPr lang="es-ES" sz="2400" dirty="0">
                <a:solidFill>
                  <a:schemeClr val="bg1"/>
                </a:solidFill>
              </a:rPr>
              <a:t>2</a:t>
            </a:r>
            <a:endParaRPr lang="es-CL" sz="2400" dirty="0">
              <a:solidFill>
                <a:schemeClr val="bg1"/>
              </a:solidFill>
            </a:endParaRPr>
          </a:p>
        </p:txBody>
      </p:sp>
      <p:sp>
        <p:nvSpPr>
          <p:cNvPr id="30" name="CuadroTexto 29">
            <a:extLst>
              <a:ext uri="{FF2B5EF4-FFF2-40B4-BE49-F238E27FC236}">
                <a16:creationId xmlns:a16="http://schemas.microsoft.com/office/drawing/2014/main" id="{5E734C08-539C-46F9-B45E-CB5769FACF54}"/>
              </a:ext>
            </a:extLst>
          </p:cNvPr>
          <p:cNvSpPr txBox="1"/>
          <p:nvPr/>
        </p:nvSpPr>
        <p:spPr>
          <a:xfrm>
            <a:off x="7242048" y="2259815"/>
            <a:ext cx="4583792" cy="3046988"/>
          </a:xfrm>
          <a:prstGeom prst="rect">
            <a:avLst/>
          </a:prstGeom>
          <a:solidFill>
            <a:schemeClr val="accent2">
              <a:lumMod val="40000"/>
              <a:lumOff val="60000"/>
            </a:schemeClr>
          </a:solidFill>
        </p:spPr>
        <p:txBody>
          <a:bodyPr wrap="square" rtlCol="0">
            <a:spAutoFit/>
          </a:bodyPr>
          <a:lstStyle/>
          <a:p>
            <a:r>
              <a:rPr lang="es-ES" sz="1600" dirty="0"/>
              <a:t>1.- </a:t>
            </a:r>
            <a:r>
              <a:rPr lang="es-CL" sz="1600" dirty="0">
                <a:effectLst/>
              </a:rPr>
              <a:t>Te damos gracias, Señor, por nuestros fundadores y por todos aquellos que, con su fidelidad a la vocación marianista, han hecho posible que nuestro carisma haya llegado vivo y fecundo hasta nosotros. Gracias, Señor. </a:t>
            </a:r>
          </a:p>
          <a:p>
            <a:endParaRPr lang="es-ES" sz="1600" dirty="0"/>
          </a:p>
          <a:p>
            <a:r>
              <a:rPr lang="es-ES" sz="1600" dirty="0"/>
              <a:t>2.- </a:t>
            </a:r>
            <a:r>
              <a:rPr lang="es-CL" sz="1600" dirty="0"/>
              <a:t>Te pedimos Padre por los religiosos y religiosas Marianistas</a:t>
            </a:r>
            <a:r>
              <a:rPr lang="es-CL" sz="1600" dirty="0">
                <a:effectLst/>
              </a:rPr>
              <a:t>, para que el Señor les dé el don de vivir </a:t>
            </a:r>
            <a:r>
              <a:rPr lang="es-CL" sz="1600" dirty="0"/>
              <a:t>l</a:t>
            </a:r>
            <a:r>
              <a:rPr lang="es-CL" sz="1600" dirty="0">
                <a:effectLst/>
              </a:rPr>
              <a:t>a vocación con pasión y alegría. Con María, roguemos al Señor...</a:t>
            </a:r>
          </a:p>
          <a:p>
            <a:endParaRPr lang="es-CL" sz="1600" dirty="0"/>
          </a:p>
          <a:p>
            <a:r>
              <a:rPr lang="es-CL" sz="1600" dirty="0">
                <a:effectLst/>
              </a:rPr>
              <a:t>Peticiones voluntarias</a:t>
            </a:r>
          </a:p>
        </p:txBody>
      </p:sp>
      <p:sp>
        <p:nvSpPr>
          <p:cNvPr id="39" name="Diagrama de flujo: conector 38">
            <a:extLst>
              <a:ext uri="{FF2B5EF4-FFF2-40B4-BE49-F238E27FC236}">
                <a16:creationId xmlns:a16="http://schemas.microsoft.com/office/drawing/2014/main" id="{7632FFF7-41E8-4E54-9C6C-CBF01FADB9D0}"/>
              </a:ext>
            </a:extLst>
          </p:cNvPr>
          <p:cNvSpPr/>
          <p:nvPr/>
        </p:nvSpPr>
        <p:spPr>
          <a:xfrm>
            <a:off x="6657628" y="1988639"/>
            <a:ext cx="457200" cy="45720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CuadroTexto 40">
            <a:extLst>
              <a:ext uri="{FF2B5EF4-FFF2-40B4-BE49-F238E27FC236}">
                <a16:creationId xmlns:a16="http://schemas.microsoft.com/office/drawing/2014/main" id="{AA64010B-57D6-4911-AAC8-4920A7EE353B}"/>
              </a:ext>
            </a:extLst>
          </p:cNvPr>
          <p:cNvSpPr txBox="1"/>
          <p:nvPr/>
        </p:nvSpPr>
        <p:spPr>
          <a:xfrm>
            <a:off x="6721238" y="1988639"/>
            <a:ext cx="914400" cy="461665"/>
          </a:xfrm>
          <a:prstGeom prst="rect">
            <a:avLst/>
          </a:prstGeom>
          <a:noFill/>
        </p:spPr>
        <p:txBody>
          <a:bodyPr wrap="square" rtlCol="0">
            <a:spAutoFit/>
          </a:bodyPr>
          <a:lstStyle/>
          <a:p>
            <a:r>
              <a:rPr lang="es-ES" sz="2400" dirty="0">
                <a:solidFill>
                  <a:schemeClr val="bg1"/>
                </a:solidFill>
              </a:rPr>
              <a:t>3</a:t>
            </a:r>
            <a:endParaRPr lang="es-CL" sz="2400" dirty="0">
              <a:solidFill>
                <a:schemeClr val="bg1"/>
              </a:solidFill>
            </a:endParaRPr>
          </a:p>
        </p:txBody>
      </p:sp>
      <p:sp>
        <p:nvSpPr>
          <p:cNvPr id="43" name="Rectángulo 42">
            <a:extLst>
              <a:ext uri="{FF2B5EF4-FFF2-40B4-BE49-F238E27FC236}">
                <a16:creationId xmlns:a16="http://schemas.microsoft.com/office/drawing/2014/main" id="{3051DA1A-790B-4BBD-8FD1-69B12377468E}"/>
              </a:ext>
            </a:extLst>
          </p:cNvPr>
          <p:cNvSpPr/>
          <p:nvPr/>
        </p:nvSpPr>
        <p:spPr>
          <a:xfrm>
            <a:off x="284482" y="5709176"/>
            <a:ext cx="11757948" cy="92646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4" name="CuadroTexto 43">
            <a:extLst>
              <a:ext uri="{FF2B5EF4-FFF2-40B4-BE49-F238E27FC236}">
                <a16:creationId xmlns:a16="http://schemas.microsoft.com/office/drawing/2014/main" id="{F8FCA5B8-ACC0-477B-BF55-5667C0BE099A}"/>
              </a:ext>
            </a:extLst>
          </p:cNvPr>
          <p:cNvSpPr txBox="1"/>
          <p:nvPr/>
        </p:nvSpPr>
        <p:spPr>
          <a:xfrm>
            <a:off x="606770" y="5746853"/>
            <a:ext cx="11300748" cy="830997"/>
          </a:xfrm>
          <a:prstGeom prst="rect">
            <a:avLst/>
          </a:prstGeom>
          <a:noFill/>
        </p:spPr>
        <p:txBody>
          <a:bodyPr wrap="square" rtlCol="0">
            <a:spAutoFit/>
          </a:bodyPr>
          <a:lstStyle/>
          <a:p>
            <a:r>
              <a:rPr lang="es-CL" sz="1600" dirty="0">
                <a:effectLst/>
              </a:rPr>
              <a:t>“El domingo 25 es el día de la Dedicación: ¡hermosa fiesta! En ese día, ofrezcamos la dedicación completa de toda nuestra persona; dediquémosle nuestros corazones, nuestros cuerpos, nuestro espíritu” Madre Adela. Que el Señor nos acompañe este termino de semana </a:t>
            </a:r>
            <a:r>
              <a:rPr lang="es-ES" sz="1600" b="1" dirty="0"/>
              <a:t>En el nombre del Padre, del Hijo, del Espíritu Santo. Amén</a:t>
            </a:r>
            <a:endParaRPr lang="es-CL" sz="1600" b="1" dirty="0"/>
          </a:p>
        </p:txBody>
      </p:sp>
      <p:sp>
        <p:nvSpPr>
          <p:cNvPr id="45" name="Diagrama de flujo: conector 44">
            <a:extLst>
              <a:ext uri="{FF2B5EF4-FFF2-40B4-BE49-F238E27FC236}">
                <a16:creationId xmlns:a16="http://schemas.microsoft.com/office/drawing/2014/main" id="{AC440CA7-A62E-4C03-AC07-178B693FA76E}"/>
              </a:ext>
            </a:extLst>
          </p:cNvPr>
          <p:cNvSpPr/>
          <p:nvPr/>
        </p:nvSpPr>
        <p:spPr>
          <a:xfrm>
            <a:off x="149570" y="5420886"/>
            <a:ext cx="457200" cy="47904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4</a:t>
            </a:r>
            <a:endParaRPr lang="es-CL" sz="2400" dirty="0"/>
          </a:p>
        </p:txBody>
      </p:sp>
      <p:pic>
        <p:nvPicPr>
          <p:cNvPr id="2" name="Imagen 1">
            <a:extLst>
              <a:ext uri="{FF2B5EF4-FFF2-40B4-BE49-F238E27FC236}">
                <a16:creationId xmlns:a16="http://schemas.microsoft.com/office/drawing/2014/main" id="{7F016162-22C6-1428-A1FE-A748F959833E}"/>
              </a:ext>
            </a:extLst>
          </p:cNvPr>
          <p:cNvPicPr>
            <a:picLocks noChangeAspect="1"/>
          </p:cNvPicPr>
          <p:nvPr/>
        </p:nvPicPr>
        <p:blipFill>
          <a:blip r:embed="rId3"/>
          <a:stretch>
            <a:fillRect/>
          </a:stretch>
        </p:blipFill>
        <p:spPr>
          <a:xfrm>
            <a:off x="8984213" y="313811"/>
            <a:ext cx="3058217" cy="1635086"/>
          </a:xfrm>
          <a:prstGeom prst="rect">
            <a:avLst/>
          </a:prstGeom>
          <a:ln>
            <a:noFill/>
          </a:ln>
          <a:effectLst>
            <a:softEdge rad="112500"/>
          </a:effectLst>
        </p:spPr>
      </p:pic>
    </p:spTree>
    <p:extLst>
      <p:ext uri="{BB962C8B-B14F-4D97-AF65-F5344CB8AC3E}">
        <p14:creationId xmlns:p14="http://schemas.microsoft.com/office/powerpoint/2010/main" val="65354692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{2C5769FC-2895-AF48-83D5-F3320AD67E4A}tf16401369_mac</Template>
  <TotalTime>126</TotalTime>
  <Words>2166</Words>
  <Application>Microsoft Macintosh PowerPoint</Application>
  <PresentationFormat>Panorámica</PresentationFormat>
  <Paragraphs>116</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Apple Chancery</vt:lpstr>
      <vt:lpstr>Apple Chancery</vt:lpstr>
      <vt:lpstr>Arial</vt:lpstr>
      <vt:lpstr>Calibri</vt:lpstr>
      <vt:lpstr>Calibri Light</vt:lpstr>
      <vt:lpstr>Forte</vt:lpstr>
      <vt:lpstr>Ink Free</vt:lpstr>
      <vt:lpstr>Rage Italic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Alicia Del Carmen Ávalo González</dc:creator>
  <cp:lastModifiedBy>Magaly Retamal</cp:lastModifiedBy>
  <cp:revision>3</cp:revision>
  <dcterms:created xsi:type="dcterms:W3CDTF">2023-02-27T10:08:21Z</dcterms:created>
  <dcterms:modified xsi:type="dcterms:W3CDTF">2023-03-17T15:16:08Z</dcterms:modified>
</cp:coreProperties>
</file>