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4" r:id="rId2"/>
    <p:sldId id="265" r:id="rId3"/>
    <p:sldId id="267" r:id="rId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DE982"/>
    <a:srgbClr val="E95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0"/>
    <p:restoredTop sz="93797" autoAdjust="0"/>
  </p:normalViewPr>
  <p:slideViewPr>
    <p:cSldViewPr snapToGrid="0" snapToObjects="1">
      <p:cViewPr varScale="1">
        <p:scale>
          <a:sx n="81" d="100"/>
          <a:sy n="81" d="100"/>
        </p:scale>
        <p:origin x="9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9CA35-07E2-FA41-9B3C-10A509770DCF}" type="datetimeFigureOut">
              <a:rPr lang="es-ES_tradnl" smtClean="0"/>
              <a:t>13/12/2022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03CC5-4265-644D-B773-3D1132E3FEE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686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0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8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4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4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8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0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6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7D23-D0C8-F24A-8D40-8091B4DED15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6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7D23-D0C8-F24A-8D40-8091B4DED15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6902-6991-1F4D-A83D-A2C7719A3A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95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2" descr="logo F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5"/>
          <a:stretch>
            <a:fillRect/>
          </a:stretch>
        </p:blipFill>
        <p:spPr bwMode="auto">
          <a:xfrm>
            <a:off x="3175" y="0"/>
            <a:ext cx="1484613" cy="39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05BC46-DDCC-4648-948A-257C26D4DEE9}"/>
              </a:ext>
            </a:extLst>
          </p:cNvPr>
          <p:cNvSpPr/>
          <p:nvPr/>
        </p:nvSpPr>
        <p:spPr>
          <a:xfrm>
            <a:off x="0" y="4919461"/>
            <a:ext cx="9128878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L" sz="1600" u="sng" dirty="0">
                <a:latin typeface="Book Antiqua" panose="02040602050305030304" pitchFamily="18" charset="0"/>
              </a:rPr>
              <a:t>Compromiso: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Hoy, </a:t>
            </a:r>
            <a:r>
              <a:rPr lang="es-CL" sz="1600" dirty="0" smtClean="0">
                <a:latin typeface="Book Antiqua" panose="02040602050305030304" pitchFamily="18" charset="0"/>
              </a:rPr>
              <a:t>se nos</a:t>
            </a:r>
            <a:r>
              <a:rPr lang="es-CL" sz="1600" dirty="0" smtClean="0">
                <a:latin typeface="Book Antiqua" panose="02040602050305030304" pitchFamily="18" charset="0"/>
              </a:rPr>
              <a:t>  </a:t>
            </a:r>
            <a:r>
              <a:rPr lang="es-CL" sz="1600" dirty="0">
                <a:latin typeface="Book Antiqua" panose="02040602050305030304" pitchFamily="18" charset="0"/>
              </a:rPr>
              <a:t>invita a que como marianista </a:t>
            </a:r>
            <a:r>
              <a:rPr lang="es-CL" sz="1600" dirty="0" smtClean="0">
                <a:latin typeface="Book Antiqua" panose="02040602050305030304" pitchFamily="18" charset="0"/>
              </a:rPr>
              <a:t>realicemos </a:t>
            </a:r>
            <a:r>
              <a:rPr lang="es-CL" sz="1600" dirty="0">
                <a:latin typeface="Book Antiqua" panose="02040602050305030304" pitchFamily="18" charset="0"/>
              </a:rPr>
              <a:t>un acto de amor para mi familia, amigos o comunidad. Por ejemplo, ayudar a nuestros padres, escuchar a alguien que lo necesita…</a:t>
            </a:r>
          </a:p>
          <a:p>
            <a:pPr algn="just"/>
            <a:endParaRPr lang="es-CL" sz="16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Encomendamos este día diciendo junto al Padre Chaminade:</a:t>
            </a:r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b="1" i="1" dirty="0">
                <a:latin typeface="Book Antiqua" panose="02040602050305030304" pitchFamily="18" charset="0"/>
              </a:rPr>
              <a:t>“No te angusties por las diferentes tareas, no te faltará la ayuda de nuestra Madre, acude a María, pídele que sea tu madre, sé tú su hijo” </a:t>
            </a:r>
            <a:r>
              <a:rPr lang="es-CL" sz="1600" dirty="0">
                <a:latin typeface="Book Antiqua" panose="02040602050305030304" pitchFamily="18" charset="0"/>
              </a:rPr>
              <a:t>(P. Chaminade) </a:t>
            </a:r>
          </a:p>
        </p:txBody>
      </p:sp>
      <p:pic>
        <p:nvPicPr>
          <p:cNvPr id="1029" name="Picture 5" descr="page7image13043392">
            <a:extLst>
              <a:ext uri="{FF2B5EF4-FFF2-40B4-BE49-F238E27FC236}">
                <a16:creationId xmlns:a16="http://schemas.microsoft.com/office/drawing/2014/main" xmlns="" id="{338631AD-C0B8-3242-9AB4-9BB99F65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34963"/>
            <a:ext cx="4267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7image13043584">
            <a:extLst>
              <a:ext uri="{FF2B5EF4-FFF2-40B4-BE49-F238E27FC236}">
                <a16:creationId xmlns:a16="http://schemas.microsoft.com/office/drawing/2014/main" xmlns="" id="{28ACE074-A433-C644-8145-B9074671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-334963"/>
            <a:ext cx="304800" cy="3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176E904-83B6-B4C6-2F64-6D58902A60C7}"/>
              </a:ext>
            </a:extLst>
          </p:cNvPr>
          <p:cNvSpPr/>
          <p:nvPr/>
        </p:nvSpPr>
        <p:spPr>
          <a:xfrm>
            <a:off x="3633272" y="-3299"/>
            <a:ext cx="204255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Miércoles 14 de Diciembre</a:t>
            </a:r>
            <a:endParaRPr lang="es-CL" sz="1600" b="1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E15F132-150C-FCBB-B36A-9E135E14DAA7}"/>
              </a:ext>
            </a:extLst>
          </p:cNvPr>
          <p:cNvSpPr/>
          <p:nvPr/>
        </p:nvSpPr>
        <p:spPr>
          <a:xfrm>
            <a:off x="0" y="581476"/>
            <a:ext cx="6618185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>
                <a:latin typeface="Book Antiqua" panose="02040602050305030304" pitchFamily="18" charset="0"/>
              </a:rPr>
              <a:t>Señor</a:t>
            </a:r>
            <a:r>
              <a:rPr lang="es-CL" sz="1600" dirty="0" smtClean="0">
                <a:latin typeface="Book Antiqua" panose="02040602050305030304" pitchFamily="18" charset="0"/>
              </a:rPr>
              <a:t>, </a:t>
            </a:r>
            <a:r>
              <a:rPr lang="es-CL" sz="1600" dirty="0">
                <a:latin typeface="Book Antiqua" panose="02040602050305030304" pitchFamily="18" charset="0"/>
              </a:rPr>
              <a:t>en este día queremos pedirte que hagas de nosotros granos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de trigo que caen en tierra y mueren para dar frutos abundantes y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 juntos podamos hacer germinar el Reino en nuestro mundo. </a:t>
            </a:r>
          </a:p>
          <a:p>
            <a:pPr algn="just"/>
            <a:endParaRPr lang="es-CL" sz="16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Inicio:</a:t>
            </a:r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  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Los invitamos a iniciar esta jornada de trabajo escolar: </a:t>
            </a:r>
          </a:p>
          <a:p>
            <a:pPr algn="just"/>
            <a:r>
              <a:rPr lang="es-CL" sz="16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“En el nombre del Padre, del Hijo y del Espíritu Santo”.</a:t>
            </a:r>
            <a:r>
              <a:rPr lang="es-CL" sz="16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Amén.</a:t>
            </a:r>
          </a:p>
          <a:p>
            <a:pPr algn="just"/>
            <a:endParaRPr lang="es-CL" sz="14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F4CB604-F2AA-7700-0523-A1EDF2723A2E}"/>
              </a:ext>
            </a:extLst>
          </p:cNvPr>
          <p:cNvSpPr/>
          <p:nvPr/>
        </p:nvSpPr>
        <p:spPr>
          <a:xfrm>
            <a:off x="0" y="2607869"/>
            <a:ext cx="664715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Texto Bíblico: </a:t>
            </a:r>
            <a:r>
              <a:rPr lang="es-CL" dirty="0">
                <a:latin typeface="Book Antiqua" panose="02040602050305030304" pitchFamily="18" charset="0"/>
                <a:ea typeface="Times New Roman" panose="02020603050405020304" pitchFamily="18" charset="0"/>
              </a:rPr>
              <a:t>Del Evangelio de Juan 12, 24-26</a:t>
            </a:r>
          </a:p>
          <a:p>
            <a:pPr algn="just"/>
            <a:r>
              <a:rPr lang="es-CL" b="1" i="1" dirty="0">
                <a:latin typeface="Book Antiqua" panose="02040602050305030304" pitchFamily="18" charset="0"/>
              </a:rPr>
              <a:t>“Les aseguro que si el grano de trigo que cae en tierra no muere queda solo; pero si muere da mucho fruto. El que se apega a su vida la perderá́; el que desprecia la vida en este mundo la conservará para la vida eterna. El que quiera servirme, que me siga, y donde yo esté estará́ también mi servidor. Al que me sirva, el Padre lo honrará” </a:t>
            </a:r>
          </a:p>
          <a:p>
            <a:pPr algn="r"/>
            <a:r>
              <a:rPr lang="es-CL" b="1" i="1" dirty="0">
                <a:latin typeface="Book Antiqua" panose="02040602050305030304" pitchFamily="18" charset="0"/>
              </a:rPr>
              <a:t>Palabra de Dios</a:t>
            </a:r>
            <a:endParaRPr lang="es-CL" i="1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A7313DF-F35B-3EF5-0D9A-D12E668626FE}"/>
              </a:ext>
            </a:extLst>
          </p:cNvPr>
          <p:cNvSpPr txBox="1"/>
          <p:nvPr/>
        </p:nvSpPr>
        <p:spPr>
          <a:xfrm>
            <a:off x="6662277" y="3583379"/>
            <a:ext cx="24817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Book Antiqua" panose="02040602050305030304" pitchFamily="18" charset="0"/>
              </a:rPr>
              <a:t>Ven Señor no tardes,</a:t>
            </a:r>
          </a:p>
          <a:p>
            <a:pPr algn="ctr"/>
            <a:r>
              <a:rPr lang="es-ES" sz="1600" b="1" dirty="0" smtClean="0">
                <a:latin typeface="Book Antiqua" panose="02040602050305030304" pitchFamily="18" charset="0"/>
              </a:rPr>
              <a:t>Ven que te esperamos.</a:t>
            </a:r>
            <a:endParaRPr lang="es-CL" sz="1600" b="1" dirty="0">
              <a:latin typeface="Book Antiqua" panose="0204060205030503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278" y="218408"/>
            <a:ext cx="2466600" cy="31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2" descr="logo F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5"/>
          <a:stretch>
            <a:fillRect/>
          </a:stretch>
        </p:blipFill>
        <p:spPr bwMode="auto">
          <a:xfrm>
            <a:off x="3175" y="0"/>
            <a:ext cx="1484613" cy="39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05BC46-DDCC-4648-948A-257C26D4DEE9}"/>
              </a:ext>
            </a:extLst>
          </p:cNvPr>
          <p:cNvSpPr/>
          <p:nvPr/>
        </p:nvSpPr>
        <p:spPr>
          <a:xfrm>
            <a:off x="0" y="4510357"/>
            <a:ext cx="912887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600" u="sng" dirty="0">
                <a:latin typeface="Book Antiqua" panose="02040602050305030304" pitchFamily="18" charset="0"/>
              </a:rPr>
              <a:t>Compromiso: </a:t>
            </a:r>
          </a:p>
          <a:p>
            <a:r>
              <a:rPr lang="es-CL" sz="1600" dirty="0">
                <a:latin typeface="Book Antiqua" panose="02040602050305030304" pitchFamily="18" charset="0"/>
              </a:rPr>
              <a:t>Hoy</a:t>
            </a:r>
            <a:r>
              <a:rPr lang="es-CL" sz="1600" dirty="0" smtClean="0">
                <a:latin typeface="Book Antiqua" panose="02040602050305030304" pitchFamily="18" charset="0"/>
              </a:rPr>
              <a:t>, se  nos </a:t>
            </a:r>
            <a:r>
              <a:rPr lang="es-CL" sz="1600" dirty="0">
                <a:latin typeface="Book Antiqua" panose="02040602050305030304" pitchFamily="18" charset="0"/>
              </a:rPr>
              <a:t>invita a que como </a:t>
            </a:r>
            <a:r>
              <a:rPr lang="es-CL" sz="1600" dirty="0" smtClean="0">
                <a:latin typeface="Book Antiqua" panose="02040602050305030304" pitchFamily="18" charset="0"/>
              </a:rPr>
              <a:t>marianistas busquemos </a:t>
            </a:r>
            <a:r>
              <a:rPr lang="es-CL" sz="1600" dirty="0">
                <a:latin typeface="Book Antiqua" panose="02040602050305030304" pitchFamily="18" charset="0"/>
              </a:rPr>
              <a:t>alguna actividad de servicio donde pueda ayudar a nuestra comunidad y en la que pueda participar durante este mes. Me propondré́ ayudar a las personas de mi entorno. </a:t>
            </a:r>
          </a:p>
          <a:p>
            <a:pPr algn="just"/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Encomendamos este día diciendo junto al Padre Chaminade:</a:t>
            </a:r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b="1" i="1" dirty="0">
                <a:latin typeface="Book Antiqua" panose="02040602050305030304" pitchFamily="18" charset="0"/>
              </a:rPr>
              <a:t>“Todos somos misioneros. A cada uno de nosotros la Santísima Virgen ha confiado una </a:t>
            </a:r>
            <a:r>
              <a:rPr lang="es-CL" sz="1600" b="1" i="1" dirty="0" err="1">
                <a:latin typeface="Book Antiqua" panose="02040602050305030304" pitchFamily="18" charset="0"/>
              </a:rPr>
              <a:t>misión</a:t>
            </a:r>
            <a:r>
              <a:rPr lang="es-CL" sz="1600" b="1" i="1" dirty="0">
                <a:latin typeface="Book Antiqua" panose="02040602050305030304" pitchFamily="18" charset="0"/>
              </a:rPr>
              <a:t> para trabajar en la salvación de nuestros hermanos en el mundo”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</a:rPr>
              <a:t>(P. Chaminade) </a:t>
            </a:r>
          </a:p>
        </p:txBody>
      </p:sp>
      <p:pic>
        <p:nvPicPr>
          <p:cNvPr id="1029" name="Picture 5" descr="page7image13043392">
            <a:extLst>
              <a:ext uri="{FF2B5EF4-FFF2-40B4-BE49-F238E27FC236}">
                <a16:creationId xmlns:a16="http://schemas.microsoft.com/office/drawing/2014/main" xmlns="" id="{338631AD-C0B8-3242-9AB4-9BB99F65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34963"/>
            <a:ext cx="4267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7image13043584">
            <a:extLst>
              <a:ext uri="{FF2B5EF4-FFF2-40B4-BE49-F238E27FC236}">
                <a16:creationId xmlns:a16="http://schemas.microsoft.com/office/drawing/2014/main" xmlns="" id="{28ACE074-A433-C644-8145-B9074671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-334963"/>
            <a:ext cx="304800" cy="3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176E904-83B6-B4C6-2F64-6D58902A60C7}"/>
              </a:ext>
            </a:extLst>
          </p:cNvPr>
          <p:cNvSpPr/>
          <p:nvPr/>
        </p:nvSpPr>
        <p:spPr>
          <a:xfrm>
            <a:off x="3372922" y="33338"/>
            <a:ext cx="204255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Jueves 15 de Diciembre</a:t>
            </a:r>
            <a:endParaRPr lang="es-CL" sz="1600" b="1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E15F132-150C-FCBB-B36A-9E135E14DAA7}"/>
              </a:ext>
            </a:extLst>
          </p:cNvPr>
          <p:cNvSpPr/>
          <p:nvPr/>
        </p:nvSpPr>
        <p:spPr>
          <a:xfrm>
            <a:off x="0" y="628735"/>
            <a:ext cx="6618185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L" sz="1600" dirty="0" smtClean="0">
                <a:latin typeface="Book Antiqua" panose="02040602050305030304" pitchFamily="18" charset="0"/>
              </a:rPr>
              <a:t>Señor</a:t>
            </a:r>
            <a:r>
              <a:rPr lang="es-CL" sz="1600" dirty="0" smtClean="0">
                <a:latin typeface="Book Antiqua" panose="02040602050305030304" pitchFamily="18" charset="0"/>
              </a:rPr>
              <a:t>, </a:t>
            </a:r>
            <a:r>
              <a:rPr lang="es-CL" sz="1600" dirty="0">
                <a:latin typeface="Book Antiqua" panose="02040602050305030304" pitchFamily="18" charset="0"/>
              </a:rPr>
              <a:t>en este día queremos pedirte que hagas de nosotros </a:t>
            </a:r>
          </a:p>
          <a:p>
            <a:r>
              <a:rPr lang="es-CL" sz="1600" dirty="0">
                <a:latin typeface="Book Antiqua" panose="02040602050305030304" pitchFamily="18" charset="0"/>
              </a:rPr>
              <a:t>levadura en medio de la masa, para que juntos podamos hacer </a:t>
            </a:r>
          </a:p>
          <a:p>
            <a:r>
              <a:rPr lang="es-CL" sz="1600" dirty="0">
                <a:latin typeface="Book Antiqua" panose="02040602050305030304" pitchFamily="18" charset="0"/>
              </a:rPr>
              <a:t>germinar el Reino en nuestro mundo. </a:t>
            </a:r>
          </a:p>
          <a:p>
            <a:pPr algn="just"/>
            <a:endParaRPr lang="es-CL" sz="1600" b="1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Inicio: </a:t>
            </a:r>
          </a:p>
          <a:p>
            <a:pPr algn="just"/>
            <a:r>
              <a:rPr lang="es-CL" sz="1600" dirty="0">
                <a:latin typeface="Book Antiqua" panose="02040602050305030304" pitchFamily="18" charset="0"/>
                <a:ea typeface="Times New Roman" panose="02020603050405020304" pitchFamily="18" charset="0"/>
              </a:rPr>
              <a:t>Los invitamos a iniciar esta jornada de trabajo escolar: </a:t>
            </a:r>
          </a:p>
          <a:p>
            <a:pPr algn="just"/>
            <a:r>
              <a:rPr lang="es-CL" sz="16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“En el nombre del Padre, del Hijo y del Espíritu Santo”.</a:t>
            </a:r>
            <a:r>
              <a:rPr lang="es-CL" sz="16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Amén.</a:t>
            </a:r>
          </a:p>
          <a:p>
            <a:pPr algn="just"/>
            <a:endParaRPr lang="es-CL" sz="14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F4CB604-F2AA-7700-0523-A1EDF2723A2E}"/>
              </a:ext>
            </a:extLst>
          </p:cNvPr>
          <p:cNvSpPr/>
          <p:nvPr/>
        </p:nvSpPr>
        <p:spPr>
          <a:xfrm>
            <a:off x="-14486" y="2687525"/>
            <a:ext cx="664715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8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Texto Bíblico:</a:t>
            </a:r>
            <a:r>
              <a:rPr lang="es-CL" sz="1800" dirty="0">
                <a:latin typeface="Book Antiqua" panose="02040602050305030304" pitchFamily="18" charset="0"/>
                <a:ea typeface="Times New Roman" panose="02020603050405020304" pitchFamily="18" charset="0"/>
              </a:rPr>
              <a:t> Del Evangelio de Mateo 13, 33</a:t>
            </a:r>
          </a:p>
          <a:p>
            <a:pPr algn="just"/>
            <a:endParaRPr lang="es-CL" sz="18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800" b="1" i="1" dirty="0">
                <a:latin typeface="Book Antiqua" panose="02040602050305030304" pitchFamily="18" charset="0"/>
              </a:rPr>
              <a:t>“Jesús les dijo otra parábola: El Reino de los cielos se parece a la levadura que una mujer tomó y mezcló con una gran cantidad de harina, hasta que fermentó toda la masa”. </a:t>
            </a:r>
          </a:p>
          <a:p>
            <a:pPr algn="r"/>
            <a:r>
              <a:rPr lang="es-CL" b="1" i="1" dirty="0">
                <a:latin typeface="Book Antiqua" panose="02040602050305030304" pitchFamily="18" charset="0"/>
              </a:rPr>
              <a:t>Palabra de Dios</a:t>
            </a:r>
            <a:endParaRPr lang="es-CL" i="1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A7313DF-F35B-3EF5-0D9A-D12E668626FE}"/>
              </a:ext>
            </a:extLst>
          </p:cNvPr>
          <p:cNvSpPr txBox="1"/>
          <p:nvPr/>
        </p:nvSpPr>
        <p:spPr>
          <a:xfrm>
            <a:off x="6676125" y="3651895"/>
            <a:ext cx="248172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Book Antiqua" panose="02040602050305030304" pitchFamily="18" charset="0"/>
              </a:rPr>
              <a:t>“En el humilde pesebre de Belén, se hace realidad el nacimiento del salvador.</a:t>
            </a:r>
            <a:endParaRPr lang="es-CL" sz="1600" b="1" dirty="0">
              <a:latin typeface="Book Antiqua" panose="0204060205030503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125" y="750276"/>
            <a:ext cx="2227025" cy="2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2" descr="logo F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5"/>
          <a:stretch>
            <a:fillRect/>
          </a:stretch>
        </p:blipFill>
        <p:spPr bwMode="auto">
          <a:xfrm>
            <a:off x="3175" y="0"/>
            <a:ext cx="1484613" cy="39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05BC46-DDCC-4648-948A-257C26D4DEE9}"/>
              </a:ext>
            </a:extLst>
          </p:cNvPr>
          <p:cNvSpPr/>
          <p:nvPr/>
        </p:nvSpPr>
        <p:spPr>
          <a:xfrm>
            <a:off x="0" y="4795897"/>
            <a:ext cx="9206289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L" sz="1600" u="sng" dirty="0">
                <a:latin typeface="Book Antiqua" panose="02040602050305030304" pitchFamily="18" charset="0"/>
              </a:rPr>
              <a:t>Compromiso: </a:t>
            </a:r>
          </a:p>
          <a:p>
            <a:r>
              <a:rPr lang="es-CL" sz="1600" dirty="0">
                <a:latin typeface="Book Antiqua" panose="02040602050305030304" pitchFamily="18" charset="0"/>
              </a:rPr>
              <a:t>Hoy</a:t>
            </a:r>
            <a:r>
              <a:rPr lang="es-CL" sz="1600" dirty="0" smtClean="0">
                <a:latin typeface="Book Antiqua" panose="02040602050305030304" pitchFamily="18" charset="0"/>
              </a:rPr>
              <a:t>, se  nos </a:t>
            </a:r>
            <a:r>
              <a:rPr lang="es-CL" sz="1600" dirty="0">
                <a:latin typeface="Book Antiqua" panose="02040602050305030304" pitchFamily="18" charset="0"/>
              </a:rPr>
              <a:t>invita a que como </a:t>
            </a:r>
            <a:r>
              <a:rPr lang="es-CL" sz="1600" dirty="0" smtClean="0">
                <a:latin typeface="Book Antiqua" panose="02040602050305030304" pitchFamily="18" charset="0"/>
              </a:rPr>
              <a:t>marianistas nos propongamos </a:t>
            </a:r>
            <a:r>
              <a:rPr lang="es-CL" sz="1600" dirty="0">
                <a:latin typeface="Book Antiqua" panose="02040602050305030304" pitchFamily="18" charset="0"/>
              </a:rPr>
              <a:t>conocer un poco más de la espiritualidad, y me comprometa con ella, rezar por nuestras vocaciones, participar en una comunidad, conocer a otra comunidad, leer un libro de espiritualidad. </a:t>
            </a:r>
          </a:p>
          <a:p>
            <a:pPr algn="just"/>
            <a:endParaRPr lang="es-CL" sz="16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6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Encomendamos este día diciendo junto a Madre Adela:</a:t>
            </a:r>
            <a:endParaRPr lang="es-CL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r>
              <a:rPr lang="es-CL" sz="1600" b="1" i="1" dirty="0">
                <a:latin typeface="Book Antiqua" panose="02040602050305030304" pitchFamily="18" charset="0"/>
              </a:rPr>
              <a:t>“Dios será́ nuestro protector y nuestro apoyo, y María, nuestra buena Madre, nos protegerá́ y reconfortará en el seno de su ternura”  </a:t>
            </a:r>
            <a:r>
              <a:rPr lang="es-CL" sz="1600" dirty="0">
                <a:latin typeface="Book Antiqua" panose="02040602050305030304" pitchFamily="18" charset="0"/>
              </a:rPr>
              <a:t>(P. Chaminade) </a:t>
            </a:r>
          </a:p>
        </p:txBody>
      </p:sp>
      <p:pic>
        <p:nvPicPr>
          <p:cNvPr id="1029" name="Picture 5" descr="page7image13043392">
            <a:extLst>
              <a:ext uri="{FF2B5EF4-FFF2-40B4-BE49-F238E27FC236}">
                <a16:creationId xmlns:a16="http://schemas.microsoft.com/office/drawing/2014/main" xmlns="" id="{338631AD-C0B8-3242-9AB4-9BB99F65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334963"/>
            <a:ext cx="42672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7image13043584">
            <a:extLst>
              <a:ext uri="{FF2B5EF4-FFF2-40B4-BE49-F238E27FC236}">
                <a16:creationId xmlns:a16="http://schemas.microsoft.com/office/drawing/2014/main" xmlns="" id="{28ACE074-A433-C644-8145-B9074671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-334963"/>
            <a:ext cx="304800" cy="3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176E904-83B6-B4C6-2F64-6D58902A60C7}"/>
              </a:ext>
            </a:extLst>
          </p:cNvPr>
          <p:cNvSpPr/>
          <p:nvPr/>
        </p:nvSpPr>
        <p:spPr>
          <a:xfrm>
            <a:off x="3372922" y="33338"/>
            <a:ext cx="204255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u="sng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Viernes 16 de Diciembre</a:t>
            </a:r>
            <a:endParaRPr lang="es-CL" sz="1600" b="1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E15F132-150C-FCBB-B36A-9E135E14DAA7}"/>
              </a:ext>
            </a:extLst>
          </p:cNvPr>
          <p:cNvSpPr/>
          <p:nvPr/>
        </p:nvSpPr>
        <p:spPr>
          <a:xfrm>
            <a:off x="0" y="628735"/>
            <a:ext cx="656574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latin typeface="Book Antiqua" panose="02040602050305030304" pitchFamily="18" charset="0"/>
              </a:rPr>
              <a:t>María, en este día queremos pedirte que hagas de nosotros hombres y mujeres vigilantes, para que juntos podamos hacer germinar el Reino en nuestro mundo. </a:t>
            </a:r>
          </a:p>
          <a:p>
            <a:pPr algn="just"/>
            <a:endParaRPr lang="es-CL" sz="1400" u="sng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4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Inicio:</a:t>
            </a:r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 </a:t>
            </a:r>
          </a:p>
          <a:p>
            <a:pPr algn="just"/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Los invitamos a iniciar esta jornada de trabajo escolar: </a:t>
            </a:r>
          </a:p>
          <a:p>
            <a:pPr algn="just"/>
            <a:r>
              <a:rPr lang="es-CL" sz="1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“En el nombre del Padre, del Hijo y del Espíritu Santo”.</a:t>
            </a:r>
            <a:r>
              <a:rPr lang="es-CL" sz="14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Amén.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F4CB604-F2AA-7700-0523-A1EDF2723A2E}"/>
              </a:ext>
            </a:extLst>
          </p:cNvPr>
          <p:cNvSpPr/>
          <p:nvPr/>
        </p:nvSpPr>
        <p:spPr>
          <a:xfrm>
            <a:off x="-38250" y="2248423"/>
            <a:ext cx="6603991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Texto Bíblico: </a:t>
            </a:r>
            <a:r>
              <a:rPr lang="es-CL" dirty="0">
                <a:latin typeface="Book Antiqua" panose="02040602050305030304" pitchFamily="18" charset="0"/>
                <a:ea typeface="Times New Roman" panose="02020603050405020304" pitchFamily="18" charset="0"/>
              </a:rPr>
              <a:t>Del Evangelio de Juan 14, 1-6</a:t>
            </a:r>
          </a:p>
          <a:p>
            <a:pPr algn="just"/>
            <a:r>
              <a:rPr lang="es-CL" dirty="0">
                <a:latin typeface="Book Antiqua" panose="02040602050305030304" pitchFamily="18" charset="0"/>
              </a:rPr>
              <a:t>“</a:t>
            </a:r>
            <a:r>
              <a:rPr lang="es-CL" b="1" i="1" dirty="0">
                <a:latin typeface="Book Antiqua" panose="02040602050305030304" pitchFamily="18" charset="0"/>
              </a:rPr>
              <a:t>No se turben. Crean en Dios y crean también en mí. En la casa de mi Padre hay muchas habitaciones; si no fuera así́, a ustedes se lo hubiera dicho, porque voy a prepararles un lugar. Y cuando haya ido y les haya preparado un lugar volveré́ de nuevo y los llevaré conmigo, para que donde yo estoy estén también ustedes. Y a donde yo voy, ustedes ya conocen el camino”. </a:t>
            </a:r>
          </a:p>
          <a:p>
            <a:pPr algn="r"/>
            <a:r>
              <a:rPr lang="es-CL" sz="1600" b="1" i="1" dirty="0">
                <a:latin typeface="Book Antiqua" panose="02040602050305030304" pitchFamily="18" charset="0"/>
              </a:rPr>
              <a:t>Pa</a:t>
            </a:r>
            <a:r>
              <a:rPr lang="es-CL" b="1" i="1" dirty="0">
                <a:latin typeface="Book Antiqua" panose="02040602050305030304" pitchFamily="18" charset="0"/>
              </a:rPr>
              <a:t>labra de Dios</a:t>
            </a:r>
            <a:endParaRPr lang="es-CL" i="1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A7313DF-F35B-3EF5-0D9A-D12E668626FE}"/>
              </a:ext>
            </a:extLst>
          </p:cNvPr>
          <p:cNvSpPr txBox="1"/>
          <p:nvPr/>
        </p:nvSpPr>
        <p:spPr>
          <a:xfrm>
            <a:off x="6552185" y="3059668"/>
            <a:ext cx="2578259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Book Antiqua" panose="02040602050305030304" pitchFamily="18" charset="0"/>
              </a:rPr>
              <a:t>Noche de paz, noche de amor, todo duerme en derredor, solo velan mirando la faz de su hijo en angélica paz, José y María en Belén, José y María en Belén</a:t>
            </a:r>
            <a:endParaRPr lang="es-CL" sz="1400" b="1" dirty="0">
              <a:latin typeface="Book Antiqua" panose="0204060205030503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62A84BD-693B-DFB1-E74D-9F6F8DF93707}"/>
              </a:ext>
            </a:extLst>
          </p:cNvPr>
          <p:cNvSpPr/>
          <p:nvPr/>
        </p:nvSpPr>
        <p:spPr>
          <a:xfrm>
            <a:off x="0" y="722701"/>
            <a:ext cx="6565741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L" sz="1400" dirty="0" smtClean="0">
                <a:latin typeface="Book Antiqua" panose="02040602050305030304" pitchFamily="18" charset="0"/>
              </a:rPr>
              <a:t>Señor</a:t>
            </a:r>
            <a:r>
              <a:rPr lang="es-CL" sz="1400" dirty="0" smtClean="0">
                <a:latin typeface="Book Antiqua" panose="02040602050305030304" pitchFamily="18" charset="0"/>
              </a:rPr>
              <a:t>, </a:t>
            </a:r>
            <a:r>
              <a:rPr lang="es-CL" sz="1400" dirty="0">
                <a:latin typeface="Book Antiqua" panose="02040602050305030304" pitchFamily="18" charset="0"/>
              </a:rPr>
              <a:t>en este día queremos pedirte que hagas de nosotros el camino, la verdad y la vida, para que juntos podamos hacer germinar el Reino en nuestro mundo. </a:t>
            </a:r>
          </a:p>
          <a:p>
            <a:pPr algn="just"/>
            <a:endParaRPr lang="es-CL" sz="14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L" sz="1400" u="sng" dirty="0">
                <a:latin typeface="Book Antiqua" panose="02040602050305030304" pitchFamily="18" charset="0"/>
                <a:ea typeface="Times New Roman" panose="02020603050405020304" pitchFamily="18" charset="0"/>
              </a:rPr>
              <a:t>Inicio:</a:t>
            </a:r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  </a:t>
            </a:r>
          </a:p>
          <a:p>
            <a:pPr algn="just"/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Los invitamos a iniciar esta jornada de trabajo escolar: </a:t>
            </a:r>
          </a:p>
          <a:p>
            <a:pPr algn="just"/>
            <a:r>
              <a:rPr lang="es-CL" sz="14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“En el nombre del Padre, del Hijo y del Espíritu Santo”.</a:t>
            </a:r>
            <a:r>
              <a:rPr lang="es-CL" sz="14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es-CL" sz="1400" dirty="0">
                <a:latin typeface="Book Antiqua" panose="02040602050305030304" pitchFamily="18" charset="0"/>
                <a:ea typeface="Times New Roman" panose="02020603050405020304" pitchFamily="18" charset="0"/>
              </a:rPr>
              <a:t>Amén.</a:t>
            </a:r>
            <a:endParaRPr lang="es-CL" sz="14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just"/>
            <a:endParaRPr lang="es-CL" sz="1400" b="1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603991" y="628735"/>
            <a:ext cx="2535916" cy="24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730</Words>
  <Application>Microsoft Office PowerPoint</Application>
  <PresentationFormat>Presentación en pantalla (4:3)</PresentationFormat>
  <Paragraphs>57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Book Antiqua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>microsoft 2011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PASTORAL  MARIANISTA</dc:title>
  <dc:creator>Ivan Rodrigo Garces Salas</dc:creator>
  <cp:lastModifiedBy>CPSM</cp:lastModifiedBy>
  <cp:revision>69</cp:revision>
  <cp:lastPrinted>2017-04-21T17:55:27Z</cp:lastPrinted>
  <dcterms:created xsi:type="dcterms:W3CDTF">2017-03-24T11:52:02Z</dcterms:created>
  <dcterms:modified xsi:type="dcterms:W3CDTF">2022-12-13T12:21:20Z</dcterms:modified>
</cp:coreProperties>
</file>