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3E489-6896-0AD6-D902-9C854B672D75}" v="1" dt="2022-06-10T14:40:48.922"/>
    <p1510:client id="{A636AB83-7260-D226-DAEC-00716BA50690}" v="1" dt="2022-06-10T14:39:53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6CB95-3E4F-4CF7-B824-8E91696F9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79FF24-7C91-4039-9027-ED976B59D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86157D-030E-46E2-8FC0-FF279F8E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AD82-DC26-415A-8198-A1428472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3C1C9A-0487-4FC4-BC81-95EEF3D1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21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97F24-FC0E-4DD2-9CE2-3B46AA3D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A1E016-271D-46F9-9551-F268C40EF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EA0712-58E2-4266-B2DD-BB3F8093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B528B-6E2F-40A3-8A14-3FFD90CF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4B1B5-65B2-4A00-96B7-845D8542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04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0337B5-C7EE-4ABA-B42D-3DA177580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1D5752-7D33-4C48-BF45-8E569F485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F4F0B6-4B4A-43A5-92A9-41D19269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44E55C-D27D-4000-A8A4-BBFBDA5B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10758D-060B-4B5B-961C-B155AB84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662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44412-1FD6-439C-AFEA-D8818A60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E811D-9FEB-4071-BC16-F1947FA79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61C74-0B53-43BE-940E-5A774BA7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CE49E9-DFA0-47EB-AD7B-F050B920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D529B-7749-4089-A8D1-8399A786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918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8C1FB-BC68-45F9-B9FB-7EBDD54F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A5B1A6-6983-47B2-8105-E342CEA6D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38172-5251-4E77-A5AA-F15198B6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9C9FD-595A-4B64-A7E1-4AB4173E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ECDF71-CFEB-42E5-B398-19FF8D1D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798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0FD74-006E-433E-A2E9-4C1883E6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AAAFFE-0DAD-4E0A-BE52-32386BAB1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39AFAD-9D7C-42AE-9235-6CCDDE792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F32EC6-4297-46B4-9A27-A40AA619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A53A1B-7246-4C4A-8593-03D8167C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5468EF-2F87-440D-A373-4F110D04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606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1AABC-8754-4E20-A052-1432A40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4E11B-DC87-4923-8688-950A595C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EDA60C-B53E-4731-A2AC-AB641BD3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B93E73-1DA3-4367-BB8C-FAFFC63BA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D4F219-B9F4-4090-B406-C3B6642E8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156C93-844B-4EC9-B278-5FF178E8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8C30F5-BE42-425B-A2D3-25923B0D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4A2C3F-37C3-46B1-AF46-90DEE10F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5EAA0-F55D-4346-A7F7-5992383F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A628A4-51C6-49C4-AA6D-96984DC4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35B0F1-0492-4CFD-8217-10C8FA7F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4DAAF5-F641-4D5B-B222-488D6A9A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804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007A39-8B3D-4478-A2B7-D6E608A2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FDC2E1-68C2-42AE-B3B2-F96D3037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2C6A57-55E8-4792-A8CB-FA19B2A9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5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0B096-0509-42D2-98AA-CC9D9A6F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9DBE5-679A-4759-B3FE-D4890BF87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812E90-A3B2-4D09-AFD2-919209544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04C1E1-C0BC-4C48-A1E6-5936576D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069059-6633-4769-BC54-56DE8A99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E3385A-6B24-4FDA-A20D-093B35D4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353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50015-8757-4B78-8F2E-87095076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22F042-9FBF-4FF5-A323-8FE049F91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871A8F-F54E-4D59-AC45-1F87B9CB1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95A9EA-0C3F-44FA-AC40-11CD26EA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4C120D-FEC5-44EA-B74B-B701FF9B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D0323C-265C-48D1-9835-6F82A557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25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AB169B-7019-4AA4-97A7-60B51046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4ED382-9DF1-463F-B3B5-D88EA8978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5190C1-F0C8-47C6-9D73-73262B552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E367-14CF-4AE2-9B8D-705D282F4DE6}" type="datetimeFigureOut">
              <a:rPr lang="es-CL" smtClean="0"/>
              <a:t>28-08-2022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C992AC-0302-4B3D-9649-15FDE4255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CC6CA6-C55C-47D4-857C-E9BC3D9F1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7794-F075-4BAA-9C22-56E5C8B26E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75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18B45-54F3-4233-9F30-38FA0C9F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8BFCF-4FF6-47AA-B7D7-AA1C4BFD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0B752D-3BB7-4399-B500-E37171E97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42197" y="134292"/>
            <a:ext cx="76427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/>
                </a:solidFill>
              </a:rPr>
              <a:t>29</a:t>
            </a:r>
            <a:endParaRPr lang="es-CL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B65E0-F999-4A84-9F73-2E4C0EAF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B0A51-1983-4ACB-9850-B5B0D0B6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BBF736-61B6-4EE7-A46A-6E9F28804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676" y="230187"/>
            <a:ext cx="541055" cy="39761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78676" y="134292"/>
            <a:ext cx="541055" cy="46166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</a:rPr>
              <a:t>30</a:t>
            </a:r>
            <a:endParaRPr lang="es-CL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C938D-B311-4F92-80A2-13E4D3C1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E0DA54-C017-470D-BF1E-809ED6EE2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4326B2-1E85-415B-8AD9-085E23FAD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69743" y="95534"/>
            <a:ext cx="49132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s-CL" sz="2400" b="1" dirty="0">
              <a:solidFill>
                <a:schemeClr val="accent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69743" y="95534"/>
            <a:ext cx="62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</a:rPr>
              <a:t>31</a:t>
            </a:r>
            <a:endParaRPr lang="es-CL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A3A41-C61F-4A49-ADA5-1AF5B84D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A65070-436B-45FE-9028-F5B5C748E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DF5FD1-ABA6-41EF-A556-A6605E885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2496" cy="69876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78675" y="95534"/>
            <a:ext cx="66874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</a:rPr>
              <a:t>01</a:t>
            </a:r>
            <a:endParaRPr lang="es-CL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E666C-90C7-4658-BC04-CA56DF33E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47E22B-D329-4EC5-896B-7978FF1F6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F56E41-73A0-431A-8945-9B8282F86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56095" y="218365"/>
            <a:ext cx="53226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</a:rPr>
              <a:t>02</a:t>
            </a:r>
            <a:endParaRPr lang="es-CL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Magaly Retamal</dc:creator>
  <cp:lastModifiedBy>erasmo cordero</cp:lastModifiedBy>
  <cp:revision>13</cp:revision>
  <dcterms:created xsi:type="dcterms:W3CDTF">2022-06-09T20:46:15Z</dcterms:created>
  <dcterms:modified xsi:type="dcterms:W3CDTF">2022-08-29T01:33:28Z</dcterms:modified>
</cp:coreProperties>
</file>