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3" r:id="rId5"/>
    <p:sldId id="256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92DA52-34DE-467A-BF0E-D7F45720F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2B1E396-87C1-48B7-B17C-297637423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2AF122-CBD0-42BD-AFE5-2DBE7707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1AE1BF-FC06-4001-8AB1-53F1E02D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9AEFE9A-4EEA-45DE-ACE4-AFB45A2C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2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56F88-A9EB-4360-BD00-FCFABC34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7078E3-08ED-453C-8DC4-19AB155E1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117AADF-4839-4D70-B5BF-B1654927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B142CB8-DB2A-4DB3-851D-64E3498A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8DC820-8801-4EE0-8E3E-27E9B8EF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617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12947A9-80F5-45D0-8CD7-3DE01E7E2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AA48A50-C210-4900-A597-5A52DF531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066A72-320F-47A2-869E-DAE4C4A1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D626842-8FE2-4821-B249-FBAE7B81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D524AB8-1612-4139-85A3-A64B654A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475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EFDA25-0EAE-8693-32A6-E528AACDD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B5FB53-A036-0CCB-4D2A-E7138819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686D750-3576-1AB4-171D-04E05CCA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3A2507-F29E-BA22-8A13-93423AE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CFE25B-9CF6-604A-89EE-25D41318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DBE2F9-6AD8-365E-1A92-5F2B0309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907DFF8-94FE-3B6F-836D-28596FD58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AC2601-A6C1-E313-5619-38F085C7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E768F7-C80B-341F-6040-6E76485D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B742B19-898F-89BA-67B3-3E01844F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3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DB657-3D32-331D-3783-FAC1B2CD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16ECF13-1078-0532-F52C-05B25A157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E0BFBD-820B-73D3-FA6D-44403872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2225875-D3FF-F47A-F251-5B545132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46E3616-96CA-B361-B1E6-BB97DE42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6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B8F0E9-48E9-779C-CD8F-A6F31B19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95BE2C-D3EF-64FA-635A-6BFCDDBAB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91625A7-503A-FDE6-186A-29C3CFF32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6A6AA2F-CCB0-F079-A208-43803340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345324-4D7C-4D83-8F12-C82BEE2C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EA626-7E2B-9BDE-426A-CF7258D8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FFF877-B013-5D7B-DAAA-3710809B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D6E296-8C6B-2016-38EE-C9B6711DE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5870922-A91F-8E7A-1322-CE3E796A1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6E0934E-DA21-D8D6-F7B1-A6CF9B9BF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CD8842F-DD72-79A2-C72D-3DE03FD36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A96F3BE-1AB6-8DAC-37A6-4E45C339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1817918-5DD5-6553-A758-C14AF604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8EEBAB6-6064-FBF0-726B-BCD1110A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8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7F20AA-8A7F-89BE-18B4-E0CBD0C4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8EE9551-5E7A-569E-3FC5-F0943E40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EC6FFE-4322-AF54-210A-C2916782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B38E679-31B8-774B-CE88-D0F148CB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14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C542845-6E6A-7531-4EB0-36B2E9F7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0B2325F-FEC6-2AC1-FAD4-5A6B4342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A6D3873-04DE-02B7-58BC-E9B77C2B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0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8BC821-F682-5AD4-1B88-224A07C1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75B32F-1317-5BB9-C86C-224F6EDF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0AB671-E3DF-7C17-EEA2-8206446C2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F5109A0-060C-C3A4-F1FA-DEA92CA1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2496182-7211-074A-A008-1627C5C3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FE7210-24ED-780E-6886-A2AA8C77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F6C219-2DDF-40C6-B1E4-812AEB28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CC47BAA-1E63-472F-9854-67EBCE1A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0B9F373-B6D3-4008-AC33-0BD3F256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5071BB-5235-47F0-8993-4EE61D37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7317E6-8E20-4D7D-80E5-FF0C89C0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030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14D5ED-6DCA-435F-7004-954607CC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5DA1CAD-5245-3457-F435-274F7B7D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1CB9788-9E7D-8847-A439-3EDB70BE0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A616F54-192C-A5ED-1C80-7569D509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E7BB025-6947-18DF-55C5-53BF7E0E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798A23D-6391-851D-9BAE-9E9F8589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50D038-1501-F3E5-3145-271BDEF5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F2E5ACE-C129-82AA-637C-C36F19DFC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BBB6BF-24E9-1E4E-C51E-EAE89369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D025BB-79DD-7818-A133-75CC0AA6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E71EF58-094C-0408-632D-F4D87C81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2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EBA91F7-058A-BE1D-BEED-D22B7C7A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53C281B-A165-52F2-C3CD-D3046823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5566268-2DFE-46B9-7FD2-B82063C2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2204900-025D-BD5D-137D-8F9D07D8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4D3751E-9764-4075-5A8F-7702853B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4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737FFA-2C80-4D02-9A32-5E4EF8DE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585E65E-91D0-487E-A0C9-27A92B4F8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95F2B9-C668-481A-A4E0-87CC7B2F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C5FEAB0-BA31-4278-B8C8-237A3371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03E864-14E1-4933-984F-2F9519CD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8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23989A-E91B-4372-958A-FD14EDA1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ED244BF-E608-46A4-9DE8-5504FDF56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D1448F-3448-4330-9D3D-6F800DE6D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EEF28F4-CCEB-4005-ACCA-D6B4D5D1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60A9E32-5CDF-4828-930E-664FA9DC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B2FEA81-4F96-4F53-ABAE-C9B8C7E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2CCF613-A2A6-49C6-928E-15B273A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CC48BCA-5348-44D3-86A7-EA0783557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D69D57-F9F2-4D5B-B84D-9DD3F17D1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F4C00F9-E2B9-4B6E-A5A8-CC07A06F4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8506AEC-11B9-4FFE-8D3C-31A0FFFE6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A2C786C-BF1F-460F-ACD4-81487BDA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AA1BBB6-C1DC-4382-BAAF-85191C63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C8F95A7-C4CB-4762-8608-6F5ABDD5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861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6A781E-F596-486B-A73C-D1560D6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A80AD41-6F78-4663-B98D-D460C6DD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C722F24-F28F-482C-8856-E5DBF2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7DC8A35-D310-464B-8D3C-503E5D70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21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BF3FC47-063A-44C9-BFEC-507605FF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3DA507A-792A-4E38-9A40-D98CA7CF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149D42C-5644-4754-8417-9C5BAB6B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96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5148FC-F24C-48AF-812F-7EC8ABF5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0078075-D499-4138-987A-208DAEA1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EADFE7-DAE3-4B3D-B383-A9885E2EB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1893E7E-7396-4409-92F4-04A07B6F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AB5553E-82C5-467A-8022-28AB17AA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8FECDF8-7F15-49B6-84AD-B69D0472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47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2F6CB0-D7A5-4E1C-BC0B-51FBA6D1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47BE34B-9198-4180-8B9B-F355BEF89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E25678B-79DD-4161-BE33-EDD387CCC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42F9AE6-72ED-4327-BB34-39BD6D6A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47B540F-79C5-42D9-8725-068708D2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FAE277-C0A8-4FAF-B099-7A6378A8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965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16E7A9F-C770-4C50-8B0B-94C52009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1F06E01-A631-4616-8EC7-5A4807DF1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6260BF4-E4AC-4362-A664-8599156A2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73BC-DA8B-4DEC-AE03-C59531D47592}" type="datetimeFigureOut">
              <a:rPr lang="es-CL" smtClean="0"/>
              <a:t>11-08-2022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D70415C-7A39-4FFA-8DA7-63E3699CB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EB020C-6B57-4875-9138-3A74480F0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A936-229C-4D09-9267-F43D1823E6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1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C08BDF3-5D23-A036-0801-462F0A18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F9A173F-5773-F103-9C5A-70D1C154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90E461-9C0F-EA0C-7D7B-E7AA080FF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D9BF-8EA3-404D-82B2-63C683FE2B4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11-08-2022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D959750-67F0-718A-5A39-BC10C1B39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B575D93-3777-70CE-CFA5-BFED03FD6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B6C1-0093-7248-B296-A83EF378AD73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8603E3E-FADE-4E06-BBD9-91C9DBB0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327B0B-FA31-4FF6-BE15-B433980D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857C565-A2A7-4F53-ACC8-833E70B3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23" y="106022"/>
            <a:ext cx="540912" cy="5182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0762" y="624227"/>
            <a:ext cx="566670" cy="40011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16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35538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BAB33C-0AE7-4CE4-A810-401E6C65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259FB4-F01C-4735-9EF0-5777DCA2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AC49B28-F6A6-4335-A58C-302572196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01" y="38554"/>
            <a:ext cx="82424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BC7E18-5CDD-D082-7510-324C40908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DD338DD-AB6D-4E82-C7D1-E792776E9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435B3B7-7496-17A1-A70C-6644EF79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477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5093" y="150126"/>
            <a:ext cx="143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5B9BD5">
                    <a:lumMod val="50000"/>
                  </a:srgbClr>
                </a:solidFill>
              </a:rPr>
              <a:t>Jueves 18</a:t>
            </a:r>
            <a:endParaRPr lang="es-CL" sz="2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82592" y="150125"/>
            <a:ext cx="980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4472C4"/>
                </a:solidFill>
              </a:rPr>
              <a:t>En </a:t>
            </a:r>
            <a:r>
              <a:rPr lang="es-ES" b="1" i="1" dirty="0">
                <a:solidFill>
                  <a:srgbClr val="4472C4"/>
                </a:solidFill>
              </a:rPr>
              <a:t>el año 1994, el Congreso chileno decretó el 18 de agosto como el Día de la Solidaridad en </a:t>
            </a:r>
            <a:r>
              <a:rPr lang="es-ES" b="1" i="1" dirty="0" smtClean="0">
                <a:solidFill>
                  <a:srgbClr val="4472C4"/>
                </a:solidFill>
              </a:rPr>
              <a:t>Chile, </a:t>
            </a:r>
            <a:r>
              <a:rPr lang="es-ES" b="1" i="1" dirty="0">
                <a:solidFill>
                  <a:srgbClr val="4472C4"/>
                </a:solidFill>
              </a:rPr>
              <a:t>en honor al Padre Alberto Hurtado, una figura reconocida por su justicia social que falleció </a:t>
            </a:r>
            <a:r>
              <a:rPr lang="es-ES" b="1" i="1" dirty="0" smtClean="0">
                <a:solidFill>
                  <a:srgbClr val="4472C4"/>
                </a:solidFill>
              </a:rPr>
              <a:t>este </a:t>
            </a:r>
            <a:r>
              <a:rPr lang="es-ES" b="1" i="1" dirty="0">
                <a:solidFill>
                  <a:srgbClr val="4472C4"/>
                </a:solidFill>
              </a:rPr>
              <a:t>día en </a:t>
            </a:r>
            <a:r>
              <a:rPr lang="es-ES" b="1" i="1" dirty="0" smtClean="0">
                <a:solidFill>
                  <a:srgbClr val="4472C4"/>
                </a:solidFill>
              </a:rPr>
              <a:t>el año 1952</a:t>
            </a:r>
            <a:r>
              <a:rPr lang="es-ES" b="1" i="1" dirty="0">
                <a:solidFill>
                  <a:srgbClr val="4472C4"/>
                </a:solidFill>
              </a:rPr>
              <a:t>.</a:t>
            </a:r>
            <a:endParaRPr lang="es-CL" b="1" i="1" dirty="0">
              <a:solidFill>
                <a:srgbClr val="4472C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88106" y="1057044"/>
            <a:ext cx="966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7030A0"/>
                </a:solidFill>
              </a:rPr>
              <a:t>Padre bueno, nos ponemos en tus manos, </a:t>
            </a:r>
            <a:r>
              <a:rPr lang="es-ES" b="1" i="1" dirty="0" smtClean="0">
                <a:solidFill>
                  <a:srgbClr val="7030A0"/>
                </a:solidFill>
              </a:rPr>
              <a:t>y te </a:t>
            </a:r>
            <a:r>
              <a:rPr lang="es-ES" b="1" i="1" dirty="0">
                <a:solidFill>
                  <a:srgbClr val="7030A0"/>
                </a:solidFill>
              </a:rPr>
              <a:t>damos las gracias </a:t>
            </a:r>
            <a:r>
              <a:rPr lang="es-ES" b="1" i="1" dirty="0" smtClean="0">
                <a:solidFill>
                  <a:srgbClr val="7030A0"/>
                </a:solidFill>
              </a:rPr>
              <a:t>porque nos das la posibilidad de ser solidarios con los necesitados. Iniciamos nuestra oración en el nombre del padre, del Hijo, y del…</a:t>
            </a:r>
            <a:endParaRPr lang="es-CL" b="1" i="1" dirty="0">
              <a:solidFill>
                <a:srgbClr val="7030A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3839" y="3275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4524" y="1902408"/>
            <a:ext cx="184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44546A">
                    <a:lumMod val="50000"/>
                  </a:srgbClr>
                </a:solidFill>
              </a:rPr>
              <a:t>Dios nos habla por  su Palabra.</a:t>
            </a:r>
            <a:endParaRPr lang="es-CL" b="1" i="1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1194" y="2947916"/>
            <a:ext cx="4380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rPr>
              <a:t>“Sepan que el que siembra mezquinamente, tendrá una cosecha muy pobre; en cambio el que siembra con generosidad, cosechará abundantemente.  Que cada uno dé conforme a lo que ha resuelto en su corazón, no de mala gana o por la fuerza, porque </a:t>
            </a:r>
            <a:r>
              <a:rPr lang="es-ES" b="1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Dios ama al que da con alegría</a:t>
            </a:r>
            <a:r>
              <a:rPr lang="es-ES" b="1" i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</a:rPr>
              <a:t>.”</a:t>
            </a:r>
          </a:p>
          <a:p>
            <a:endParaRPr lang="es-ES" b="1" i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r>
              <a:rPr lang="es-ES" b="1" i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</a:rPr>
              <a:t> Palabra de Dios.</a:t>
            </a:r>
            <a:endParaRPr lang="es-CL" b="1" i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73521" y="2266976"/>
            <a:ext cx="6154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472C4">
                    <a:lumMod val="75000"/>
                  </a:srgbClr>
                </a:solidFill>
              </a:rPr>
              <a:t>Hoy queremos hacer vida el mensaje </a:t>
            </a:r>
            <a:r>
              <a:rPr lang="es-ES" b="1" dirty="0" smtClean="0">
                <a:solidFill>
                  <a:srgbClr val="4472C4">
                    <a:lumMod val="75000"/>
                  </a:srgbClr>
                </a:solidFill>
              </a:rPr>
              <a:t>de San Alberto Hurtado cuando nos enseñaba que “ la solidaridad reúne en sus diversos matices de significado, lo mejor del espíritu humano y es la base del verdadero humanismo, pues se trata de ponerse en el lugar del otro y actuar eficazmente, ante la situación que el otro padece.” Hagamos vida estas palabras.</a:t>
            </a:r>
            <a:endParaRPr lang="es-CL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05015" y="4057213"/>
            <a:ext cx="6186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-</a:t>
            </a:r>
            <a:r>
              <a:rPr lang="es-ES" b="1" i="1" dirty="0">
                <a:solidFill>
                  <a:prstClr val="black"/>
                </a:solidFill>
              </a:rPr>
              <a:t>Te damos gracias, Señor, por la </a:t>
            </a:r>
            <a:r>
              <a:rPr lang="es-ES" b="1" i="1" dirty="0" smtClean="0">
                <a:solidFill>
                  <a:prstClr val="black"/>
                </a:solidFill>
              </a:rPr>
              <a:t>vida del Padre Alberto Hurtado</a:t>
            </a:r>
            <a:r>
              <a:rPr lang="es-ES" b="1" i="1" dirty="0" smtClean="0">
                <a:solidFill>
                  <a:prstClr val="black"/>
                </a:solidFill>
              </a:rPr>
              <a:t>. Por toda su entrega y generosidad hacia los más necesitados. </a:t>
            </a:r>
            <a:r>
              <a:rPr lang="es-ES" b="1" i="1" dirty="0">
                <a:solidFill>
                  <a:prstClr val="black"/>
                </a:solidFill>
              </a:rPr>
              <a:t>Gracias Señor... Entregamos este día a nuestra </a:t>
            </a:r>
            <a:r>
              <a:rPr lang="es-ES" b="1" i="1" dirty="0" smtClean="0">
                <a:solidFill>
                  <a:prstClr val="black"/>
                </a:solidFill>
              </a:rPr>
              <a:t>Madre </a:t>
            </a:r>
            <a:r>
              <a:rPr lang="es-ES" b="1" i="1" dirty="0">
                <a:solidFill>
                  <a:prstClr val="black"/>
                </a:solidFill>
              </a:rPr>
              <a:t>y nos consagramos a ella... </a:t>
            </a:r>
            <a:r>
              <a:rPr lang="es-ES" b="1" i="1" dirty="0" smtClean="0">
                <a:solidFill>
                  <a:prstClr val="black"/>
                </a:solidFill>
              </a:rPr>
              <a:t>+Dios te Salve María... </a:t>
            </a:r>
            <a:r>
              <a:rPr lang="es-ES" b="1" i="1" dirty="0">
                <a:solidFill>
                  <a:prstClr val="black"/>
                </a:solidFill>
              </a:rPr>
              <a:t>+En el nombre del Padre del Hijo y del Espíritu Santo. Amén</a:t>
            </a:r>
            <a:r>
              <a:rPr lang="es-ES" b="1" i="1" dirty="0" smtClean="0">
                <a:solidFill>
                  <a:prstClr val="black"/>
                </a:solidFill>
              </a:rPr>
              <a:t>.- 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b="1" i="1" dirty="0" smtClean="0">
                <a:solidFill>
                  <a:srgbClr val="C00000"/>
                </a:solidFill>
              </a:rPr>
              <a:t>Te </a:t>
            </a:r>
            <a:r>
              <a:rPr lang="es-ES" b="1" i="1" dirty="0">
                <a:solidFill>
                  <a:srgbClr val="C00000"/>
                </a:solidFill>
              </a:rPr>
              <a:t>damos gracias Señor por tantos hombres y mujeres que a lo largo de la historia </a:t>
            </a:r>
            <a:r>
              <a:rPr lang="es-ES" b="1" i="1" dirty="0" smtClean="0">
                <a:solidFill>
                  <a:srgbClr val="C00000"/>
                </a:solidFill>
              </a:rPr>
              <a:t>han dedicado su vida al servicio de los demás. </a:t>
            </a:r>
            <a:r>
              <a:rPr lang="es-ES" b="1" i="1" dirty="0">
                <a:solidFill>
                  <a:srgbClr val="C00000"/>
                </a:solidFill>
              </a:rPr>
              <a:t>Gracias Señor...</a:t>
            </a:r>
            <a:endParaRPr lang="es-CL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3623C4-338F-45EC-8FEA-6647D98C2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6E28EF-1952-4210-83FD-B739B701B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A2B5E82-88AD-4E2B-B41F-AEEE1F38D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56241"/>
            <a:ext cx="71692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314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Magaly Retamal</dc:creator>
  <cp:lastModifiedBy>CPSM</cp:lastModifiedBy>
  <cp:revision>14</cp:revision>
  <dcterms:created xsi:type="dcterms:W3CDTF">2022-05-12T13:11:54Z</dcterms:created>
  <dcterms:modified xsi:type="dcterms:W3CDTF">2022-08-11T12:39:38Z</dcterms:modified>
</cp:coreProperties>
</file>