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EF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78B880-693F-4097-8A23-AC1F30C2830C}" v="1" dt="2022-06-28T03:05:06.2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74" d="100"/>
          <a:sy n="74"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28" Type="http://schemas.microsoft.com/office/2016/11/relationships/changesInfo" Target="changesInfos/changesInfo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suario invitado" userId="S::urn:spo:anon#34299f30cfa16d54f85195403fdee7cb227fce52efe8718f913e5fe0647872d0::" providerId="AD" clId="Web-{1A78B880-693F-4097-8A23-AC1F30C2830C}"/>
    <pc:docChg chg="modSld">
      <pc:chgData name="Usuario invitado" userId="S::urn:spo:anon#34299f30cfa16d54f85195403fdee7cb227fce52efe8718f913e5fe0647872d0::" providerId="AD" clId="Web-{1A78B880-693F-4097-8A23-AC1F30C2830C}" dt="2022-06-28T03:05:06.278" v="0"/>
      <pc:docMkLst>
        <pc:docMk/>
      </pc:docMkLst>
      <pc:sldChg chg="addSp">
        <pc:chgData name="Usuario invitado" userId="S::urn:spo:anon#34299f30cfa16d54f85195403fdee7cb227fce52efe8718f913e5fe0647872d0::" providerId="AD" clId="Web-{1A78B880-693F-4097-8A23-AC1F30C2830C}" dt="2022-06-28T03:05:06.278" v="0"/>
        <pc:sldMkLst>
          <pc:docMk/>
          <pc:sldMk cId="2654744663" sldId="259"/>
        </pc:sldMkLst>
        <pc:spChg chg="add">
          <ac:chgData name="Usuario invitado" userId="S::urn:spo:anon#34299f30cfa16d54f85195403fdee7cb227fce52efe8718f913e5fe0647872d0::" providerId="AD" clId="Web-{1A78B880-693F-4097-8A23-AC1F30C2830C}" dt="2022-06-28T03:05:06.278" v="0"/>
          <ac:spMkLst>
            <pc:docMk/>
            <pc:sldMk cId="2654744663" sldId="259"/>
            <ac:spMk id="4" creationId="{9BEBA9E5-0981-46F0-5AF9-975A8E50A7B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268593E-919F-45CC-B034-824AD0F24CF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 xmlns:a16="http://schemas.microsoft.com/office/drawing/2014/main" id="{E7DD4871-6192-4AEE-9D6E-058034A983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 xmlns:a16="http://schemas.microsoft.com/office/drawing/2014/main" id="{AA111D0D-BE62-43D6-91A7-2E118648CBCB}"/>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503B6ADC-FDA5-4560-9580-1D75BE0E1BD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 xmlns:a16="http://schemas.microsoft.com/office/drawing/2014/main" id="{7C753EFD-71B0-4E1A-AA1F-102A7FA71176}"/>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25402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8FC11CB-4687-4E1D-907D-2877727DC14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 xmlns:a16="http://schemas.microsoft.com/office/drawing/2014/main" id="{A9CFC9E3-F3DE-453D-94A8-57C9FB935CE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 xmlns:a16="http://schemas.microsoft.com/office/drawing/2014/main" id="{F72B209D-B6C4-4D6E-B58B-A05FFFB595D1}"/>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A77682FE-744D-4C6C-BF80-B996DC7AF49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 xmlns:a16="http://schemas.microsoft.com/office/drawing/2014/main" id="{66D7A7F0-508C-4298-93F7-238FD7AAC426}"/>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83725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CBF114D3-221F-484A-8749-9E94376D44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 xmlns:a16="http://schemas.microsoft.com/office/drawing/2014/main" id="{8601F2A8-F624-40C5-8FF1-4D10B6E6FEA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 xmlns:a16="http://schemas.microsoft.com/office/drawing/2014/main" id="{8B24B166-0C45-4E4F-B727-0892423B2CE0}"/>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817B4E08-245F-4FC4-A2D4-494A30E45B3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 xmlns:a16="http://schemas.microsoft.com/office/drawing/2014/main" id="{D2790C73-0D02-4080-BC4A-88A972A5D27D}"/>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308187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48A1FC0-9C4E-430B-A53B-B431B0D02C3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 xmlns:a16="http://schemas.microsoft.com/office/drawing/2014/main" id="{3B435187-1821-4239-8BC0-BE00B2F2459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 xmlns:a16="http://schemas.microsoft.com/office/drawing/2014/main" id="{AE4FACA2-E528-408E-A0B4-4B9293E91C0F}"/>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AA6EFE18-47FD-43FB-99DF-648738AD44A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 xmlns:a16="http://schemas.microsoft.com/office/drawing/2014/main" id="{E1B2CB4A-1979-4F85-BB88-69D30A264BDD}"/>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321595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A10C671-FF68-426A-970E-CD14944EDFD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 xmlns:a16="http://schemas.microsoft.com/office/drawing/2014/main" id="{B700AF15-4C0B-4E6D-9D3A-E650939B17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E3E6EBD-7874-4901-9FED-EFF75C6DC699}"/>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BAF1A032-A13A-437B-8CDE-CF899301F60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 xmlns:a16="http://schemas.microsoft.com/office/drawing/2014/main" id="{563FC25D-745B-4FA2-855A-377AAE27CD3A}"/>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1560161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133E6D8-C721-4CAB-B67E-335C290E00D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 xmlns:a16="http://schemas.microsoft.com/office/drawing/2014/main" id="{CD57EEFC-AC78-41B2-812E-87FD664EAA0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 xmlns:a16="http://schemas.microsoft.com/office/drawing/2014/main" id="{94E91062-0B96-4ACA-9B81-D57CCE23779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 xmlns:a16="http://schemas.microsoft.com/office/drawing/2014/main" id="{247CDD2C-CEC2-4246-86FC-E473E249B137}"/>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6" name="Marcador de pie de página 5">
            <a:extLst>
              <a:ext uri="{FF2B5EF4-FFF2-40B4-BE49-F238E27FC236}">
                <a16:creationId xmlns="" xmlns:a16="http://schemas.microsoft.com/office/drawing/2014/main" id="{47237F71-A856-4DCB-9740-AD34867B628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 xmlns:a16="http://schemas.microsoft.com/office/drawing/2014/main" id="{755264D0-EA95-4F8E-BC82-52428BF5A1B6}"/>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73145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BFCC55F-6A0B-4824-99BB-A4B5DA68CDC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 xmlns:a16="http://schemas.microsoft.com/office/drawing/2014/main" id="{CCDDE323-A3FB-4694-8D9B-B37B7E00B3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BD47EBF8-14F2-4489-AE28-1304C557415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 xmlns:a16="http://schemas.microsoft.com/office/drawing/2014/main" id="{2EA4A7D2-6487-44D3-88BF-60D3BA8409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42F4AAC9-04DD-4C3B-9E70-60B765A8AB6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 xmlns:a16="http://schemas.microsoft.com/office/drawing/2014/main" id="{956E96E8-BB93-4F24-81FE-C207CE463974}"/>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8" name="Marcador de pie de página 7">
            <a:extLst>
              <a:ext uri="{FF2B5EF4-FFF2-40B4-BE49-F238E27FC236}">
                <a16:creationId xmlns="" xmlns:a16="http://schemas.microsoft.com/office/drawing/2014/main" id="{33760F04-11B1-40A0-B69C-F76488F5AD5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 xmlns:a16="http://schemas.microsoft.com/office/drawing/2014/main" id="{9B464245-DF3B-452D-9E80-5F79AE4287D6}"/>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16308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70DA4A0-091B-4170-B75E-81ED4712428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 xmlns:a16="http://schemas.microsoft.com/office/drawing/2014/main" id="{99D0FDFA-09F7-4FEB-8CD0-A87D68C344A0}"/>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4" name="Marcador de pie de página 3">
            <a:extLst>
              <a:ext uri="{FF2B5EF4-FFF2-40B4-BE49-F238E27FC236}">
                <a16:creationId xmlns="" xmlns:a16="http://schemas.microsoft.com/office/drawing/2014/main" id="{1239184E-26F5-4B81-BB12-BCF2613B89EF}"/>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 xmlns:a16="http://schemas.microsoft.com/office/drawing/2014/main" id="{A845E59F-38C3-4535-8226-B4A9AD0EC1EC}"/>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3321865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B78500CB-7FA4-4420-8180-C51E065708C5}"/>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3" name="Marcador de pie de página 2">
            <a:extLst>
              <a:ext uri="{FF2B5EF4-FFF2-40B4-BE49-F238E27FC236}">
                <a16:creationId xmlns="" xmlns:a16="http://schemas.microsoft.com/office/drawing/2014/main" id="{5F62AD85-A43F-4293-B5F9-3717720BEE3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 xmlns:a16="http://schemas.microsoft.com/office/drawing/2014/main" id="{6A2BEF16-6C7A-45C3-9568-2A9DAB6D86FB}"/>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3368967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C12DE94-0F57-48DC-8CD0-82E50F42DF5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 xmlns:a16="http://schemas.microsoft.com/office/drawing/2014/main" id="{059EB207-AB40-4967-8F42-D43C47F033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 xmlns:a16="http://schemas.microsoft.com/office/drawing/2014/main" id="{E15FE08E-83BF-4B71-9B02-E4160DC81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EE3CD615-B35E-4F17-8E4E-8CB50B48CB15}"/>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6" name="Marcador de pie de página 5">
            <a:extLst>
              <a:ext uri="{FF2B5EF4-FFF2-40B4-BE49-F238E27FC236}">
                <a16:creationId xmlns="" xmlns:a16="http://schemas.microsoft.com/office/drawing/2014/main" id="{6AFD61C4-5F1C-42A1-8C6F-F5578A5DC9F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 xmlns:a16="http://schemas.microsoft.com/office/drawing/2014/main" id="{1BD9D738-558B-4C89-B5DB-410CBCDE1A8F}"/>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259657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951EB4A5-FFC6-469E-BFC6-17652112BE8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 xmlns:a16="http://schemas.microsoft.com/office/drawing/2014/main" id="{D442A90C-6508-4CC2-925F-2E3B03E3ED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 xmlns:a16="http://schemas.microsoft.com/office/drawing/2014/main" id="{9D115CED-F689-41CC-A5FE-15206B8D1E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5595EFE7-1A05-4052-9821-C321B4DD17E7}"/>
              </a:ext>
            </a:extLst>
          </p:cNvPr>
          <p:cNvSpPr>
            <a:spLocks noGrp="1"/>
          </p:cNvSpPr>
          <p:nvPr>
            <p:ph type="dt" sz="half" idx="10"/>
          </p:nvPr>
        </p:nvSpPr>
        <p:spPr/>
        <p:txBody>
          <a:bodyPr/>
          <a:lstStyle/>
          <a:p>
            <a:fld id="{A39C875F-84ED-4CA5-8C69-ADC3A228DD63}" type="datetimeFigureOut">
              <a:rPr lang="es-CL" smtClean="0"/>
              <a:t>29-07-2022</a:t>
            </a:fld>
            <a:endParaRPr lang="es-CL"/>
          </a:p>
        </p:txBody>
      </p:sp>
      <p:sp>
        <p:nvSpPr>
          <p:cNvPr id="6" name="Marcador de pie de página 5">
            <a:extLst>
              <a:ext uri="{FF2B5EF4-FFF2-40B4-BE49-F238E27FC236}">
                <a16:creationId xmlns="" xmlns:a16="http://schemas.microsoft.com/office/drawing/2014/main" id="{4B8BCD12-5F87-461A-AA59-5E403668B6C6}"/>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 xmlns:a16="http://schemas.microsoft.com/office/drawing/2014/main" id="{982BC2CA-4A3F-492D-ADAE-FE71EB5480EB}"/>
              </a:ext>
            </a:extLst>
          </p:cNvPr>
          <p:cNvSpPr>
            <a:spLocks noGrp="1"/>
          </p:cNvSpPr>
          <p:nvPr>
            <p:ph type="sldNum" sz="quarter" idx="12"/>
          </p:nvPr>
        </p:nvSpPr>
        <p:spPr/>
        <p:txBody>
          <a:bodyPr/>
          <a:lstStyle/>
          <a:p>
            <a:fld id="{6823C957-2334-4688-B098-80B74919A0C8}" type="slidenum">
              <a:rPr lang="es-CL" smtClean="0"/>
              <a:t>‹Nº›</a:t>
            </a:fld>
            <a:endParaRPr lang="es-CL"/>
          </a:p>
        </p:txBody>
      </p:sp>
    </p:spTree>
    <p:extLst>
      <p:ext uri="{BB962C8B-B14F-4D97-AF65-F5344CB8AC3E}">
        <p14:creationId xmlns:p14="http://schemas.microsoft.com/office/powerpoint/2010/main" val="2073581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4394D6EE-26D8-44F9-BF0B-60B43AD58D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 xmlns:a16="http://schemas.microsoft.com/office/drawing/2014/main" id="{9144BC3F-6306-45A8-8652-0B61507096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 xmlns:a16="http://schemas.microsoft.com/office/drawing/2014/main" id="{BB3D0BC7-89DB-496D-837C-DA9440EE0C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C875F-84ED-4CA5-8C69-ADC3A228DD63}" type="datetimeFigureOut">
              <a:rPr lang="es-CL" smtClean="0"/>
              <a:t>29-07-2022</a:t>
            </a:fld>
            <a:endParaRPr lang="es-CL"/>
          </a:p>
        </p:txBody>
      </p:sp>
      <p:sp>
        <p:nvSpPr>
          <p:cNvPr id="5" name="Marcador de pie de página 4">
            <a:extLst>
              <a:ext uri="{FF2B5EF4-FFF2-40B4-BE49-F238E27FC236}">
                <a16:creationId xmlns="" xmlns:a16="http://schemas.microsoft.com/office/drawing/2014/main" id="{DD5562BA-E452-4C9E-B3E9-541F021891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 xmlns:a16="http://schemas.microsoft.com/office/drawing/2014/main" id="{306DF409-4EFA-42A9-BC3A-3E196C7AC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23C957-2334-4688-B098-80B74919A0C8}" type="slidenum">
              <a:rPr lang="es-CL" smtClean="0"/>
              <a:t>‹Nº›</a:t>
            </a:fld>
            <a:endParaRPr lang="es-CL"/>
          </a:p>
        </p:txBody>
      </p:sp>
    </p:spTree>
    <p:extLst>
      <p:ext uri="{BB962C8B-B14F-4D97-AF65-F5344CB8AC3E}">
        <p14:creationId xmlns:p14="http://schemas.microsoft.com/office/powerpoint/2010/main" val="351854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E223467B-829A-4B6A-B8EB-62B346DD0BF8}"/>
              </a:ext>
            </a:extLst>
          </p:cNvPr>
          <p:cNvSpPr txBox="1"/>
          <p:nvPr/>
        </p:nvSpPr>
        <p:spPr>
          <a:xfrm>
            <a:off x="75297" y="112469"/>
            <a:ext cx="2988128" cy="366832"/>
          </a:xfrm>
          <a:prstGeom prst="rect">
            <a:avLst/>
          </a:prstGeom>
          <a:noFill/>
        </p:spPr>
        <p:txBody>
          <a:bodyPr wrap="square">
            <a:spAutoFit/>
          </a:bodyPr>
          <a:lstStyle/>
          <a:p>
            <a:pPr>
              <a:lnSpc>
                <a:spcPct val="107000"/>
              </a:lnSpc>
            </a:pPr>
            <a:r>
              <a:rPr lang="es-CL" sz="1800" dirty="0">
                <a:effectLst/>
                <a:latin typeface="Arial Rounded MT Bold" panose="020F0704030504030204" pitchFamily="34" charset="0"/>
                <a:ea typeface="Calibri" panose="020F0502020204030204" pitchFamily="34" charset="0"/>
              </a:rPr>
              <a:t>LUNES 01: San </a:t>
            </a:r>
            <a:r>
              <a:rPr lang="es-CL" sz="1800" dirty="0">
                <a:solidFill>
                  <a:srgbClr val="202124"/>
                </a:solidFill>
                <a:latin typeface="Arial Rounded MT Bold" panose="020F0704030504030204" pitchFamily="34" charset="0"/>
                <a:ea typeface="Calibri" panose="020F0502020204030204" pitchFamily="34" charset="0"/>
              </a:rPr>
              <a:t>Alfonso</a:t>
            </a:r>
            <a:endParaRPr lang="es-CL" sz="1800" dirty="0">
              <a:effectLst/>
              <a:latin typeface="Arial Rounded MT Bold" panose="020F0704030504030204" pitchFamily="34" charset="0"/>
              <a:ea typeface="Calibri" panose="020F0502020204030204" pitchFamily="34" charset="0"/>
            </a:endParaRPr>
          </a:p>
        </p:txBody>
      </p:sp>
      <p:sp>
        <p:nvSpPr>
          <p:cNvPr id="5" name="CuadroTexto 4">
            <a:extLst>
              <a:ext uri="{FF2B5EF4-FFF2-40B4-BE49-F238E27FC236}">
                <a16:creationId xmlns="" xmlns:a16="http://schemas.microsoft.com/office/drawing/2014/main" id="{F98D2B44-9C63-491B-84BF-A2D4679A9256}"/>
              </a:ext>
            </a:extLst>
          </p:cNvPr>
          <p:cNvSpPr txBox="1"/>
          <p:nvPr/>
        </p:nvSpPr>
        <p:spPr>
          <a:xfrm>
            <a:off x="4164668" y="1932474"/>
            <a:ext cx="5309916" cy="863570"/>
          </a:xfrm>
          <a:prstGeom prst="rect">
            <a:avLst/>
          </a:prstGeom>
          <a:noFill/>
        </p:spPr>
        <p:txBody>
          <a:bodyPr wrap="square">
            <a:spAutoFit/>
          </a:bodyPr>
          <a:lstStyle/>
          <a:p>
            <a:pPr>
              <a:lnSpc>
                <a:spcPct val="107000"/>
              </a:lnSpc>
            </a:pPr>
            <a:r>
              <a:rPr lang="es-CL" sz="1600" dirty="0">
                <a:solidFill>
                  <a:schemeClr val="bg1"/>
                </a:solidFill>
                <a:effectLst/>
                <a:latin typeface="Arial" panose="020B0604020202020204" pitchFamily="34" charset="0"/>
                <a:ea typeface="Calibri" panose="020F0502020204030204" pitchFamily="34" charset="0"/>
              </a:rPr>
              <a:t>La Fe.  Don entregado por Dios a cada uno de nosotros, la recibimos o la rechazamos según nuestras experiencias de vida.</a:t>
            </a:r>
          </a:p>
        </p:txBody>
      </p:sp>
      <p:sp>
        <p:nvSpPr>
          <p:cNvPr id="7" name="CuadroTexto 6">
            <a:extLst>
              <a:ext uri="{FF2B5EF4-FFF2-40B4-BE49-F238E27FC236}">
                <a16:creationId xmlns="" xmlns:a16="http://schemas.microsoft.com/office/drawing/2014/main" id="{30D8469C-617E-4DB2-9EF5-3378F988E073}"/>
              </a:ext>
            </a:extLst>
          </p:cNvPr>
          <p:cNvSpPr txBox="1"/>
          <p:nvPr/>
        </p:nvSpPr>
        <p:spPr>
          <a:xfrm>
            <a:off x="8892371" y="3331869"/>
            <a:ext cx="2963533" cy="369332"/>
          </a:xfrm>
          <a:prstGeom prst="rect">
            <a:avLst/>
          </a:prstGeom>
          <a:noFill/>
        </p:spPr>
        <p:txBody>
          <a:bodyPr wrap="square">
            <a:spAutoFit/>
          </a:bodyPr>
          <a:lstStyle/>
          <a:p>
            <a:r>
              <a:rPr lang="es-CL" b="1" dirty="0">
                <a:effectLst/>
                <a:latin typeface="Arial" panose="020B0604020202020204" pitchFamily="34" charset="0"/>
                <a:ea typeface="Calibri" panose="020F0502020204030204" pitchFamily="34" charset="0"/>
              </a:rPr>
              <a:t>Carta de Pablo a Timoteo</a:t>
            </a:r>
            <a:endParaRPr lang="es-CL" b="1" dirty="0"/>
          </a:p>
        </p:txBody>
      </p:sp>
      <p:sp>
        <p:nvSpPr>
          <p:cNvPr id="9" name="CuadroTexto 8">
            <a:extLst>
              <a:ext uri="{FF2B5EF4-FFF2-40B4-BE49-F238E27FC236}">
                <a16:creationId xmlns="" xmlns:a16="http://schemas.microsoft.com/office/drawing/2014/main" id="{64401721-3F5B-4783-AC0D-3C27A4B3B130}"/>
              </a:ext>
            </a:extLst>
          </p:cNvPr>
          <p:cNvSpPr txBox="1"/>
          <p:nvPr/>
        </p:nvSpPr>
        <p:spPr>
          <a:xfrm rot="21222534">
            <a:off x="5144383" y="4444192"/>
            <a:ext cx="2684207" cy="1390509"/>
          </a:xfrm>
          <a:prstGeom prst="rect">
            <a:avLst/>
          </a:prstGeom>
          <a:noFill/>
        </p:spPr>
        <p:txBody>
          <a:bodyPr wrap="square">
            <a:spAutoFit/>
          </a:bodyPr>
          <a:lstStyle/>
          <a:p>
            <a:pPr>
              <a:lnSpc>
                <a:spcPct val="107000"/>
              </a:lnSpc>
            </a:pPr>
            <a:r>
              <a:rPr lang="es-CL" sz="1600" b="1" dirty="0">
                <a:effectLst/>
                <a:latin typeface="Arial" panose="020B0604020202020204" pitchFamily="34" charset="0"/>
                <a:ea typeface="Calibri" panose="020F0502020204030204" pitchFamily="34" charset="0"/>
              </a:rPr>
              <a:t>“Recuerdo tu fe sincera.  Así eran tu abuela </a:t>
            </a:r>
            <a:r>
              <a:rPr lang="es-CL" sz="1600" b="1" dirty="0" err="1">
                <a:effectLst/>
                <a:latin typeface="Arial" panose="020B0604020202020204" pitchFamily="34" charset="0"/>
                <a:ea typeface="Calibri" panose="020F0502020204030204" pitchFamily="34" charset="0"/>
              </a:rPr>
              <a:t>Loide</a:t>
            </a:r>
            <a:r>
              <a:rPr lang="es-CL" sz="1600" b="1" dirty="0">
                <a:effectLst/>
                <a:latin typeface="Arial" panose="020B0604020202020204" pitchFamily="34" charset="0"/>
                <a:ea typeface="Calibri" panose="020F0502020204030204" pitchFamily="34" charset="0"/>
              </a:rPr>
              <a:t> y tu madre, Eunice, y estoy convencido de que la recibiste de ellas.</a:t>
            </a:r>
          </a:p>
        </p:txBody>
      </p:sp>
      <p:sp>
        <p:nvSpPr>
          <p:cNvPr id="11" name="CuadroTexto 10">
            <a:extLst>
              <a:ext uri="{FF2B5EF4-FFF2-40B4-BE49-F238E27FC236}">
                <a16:creationId xmlns="" xmlns:a16="http://schemas.microsoft.com/office/drawing/2014/main" id="{6989925A-F828-4BB2-BB73-99D502BB2960}"/>
              </a:ext>
            </a:extLst>
          </p:cNvPr>
          <p:cNvSpPr txBox="1"/>
          <p:nvPr/>
        </p:nvSpPr>
        <p:spPr>
          <a:xfrm>
            <a:off x="8003458" y="4363112"/>
            <a:ext cx="3352800" cy="1653979"/>
          </a:xfrm>
          <a:prstGeom prst="rect">
            <a:avLst/>
          </a:prstGeom>
          <a:noFill/>
        </p:spPr>
        <p:txBody>
          <a:bodyPr wrap="square">
            <a:spAutoFit/>
          </a:bodyPr>
          <a:lstStyle/>
          <a:p>
            <a:pPr marR="179705">
              <a:lnSpc>
                <a:spcPct val="107000"/>
              </a:lnSpc>
            </a:pPr>
            <a:r>
              <a:rPr lang="es-CL" sz="1600" b="1" dirty="0">
                <a:effectLst/>
                <a:latin typeface="Arial" panose="020B0604020202020204" pitchFamily="34" charset="0"/>
                <a:ea typeface="Calibri" panose="020F0502020204030204" pitchFamily="34" charset="0"/>
              </a:rPr>
              <a:t>Por eso te invito a que reavives el don de Dios que recibiste por la imposición de mis manos”.</a:t>
            </a:r>
          </a:p>
          <a:p>
            <a:pPr marR="179705">
              <a:lnSpc>
                <a:spcPct val="107000"/>
              </a:lnSpc>
            </a:pPr>
            <a:endParaRPr lang="es-CL" sz="1600" dirty="0">
              <a:effectLst/>
              <a:latin typeface="Arial" panose="020B0604020202020204" pitchFamily="34" charset="0"/>
              <a:ea typeface="Calibri" panose="020F0502020204030204" pitchFamily="34" charset="0"/>
            </a:endParaRPr>
          </a:p>
          <a:p>
            <a:pPr marR="179705" algn="r">
              <a:lnSpc>
                <a:spcPct val="107000"/>
              </a:lnSpc>
            </a:pPr>
            <a:r>
              <a:rPr lang="es-CL" sz="1600" dirty="0">
                <a:effectLst/>
                <a:latin typeface="Arial" panose="020B0604020202020204" pitchFamily="34" charset="0"/>
                <a:ea typeface="Calibri" panose="020F0502020204030204" pitchFamily="34" charset="0"/>
              </a:rPr>
              <a:t>(1Tim.  1, 5s)</a:t>
            </a:r>
          </a:p>
        </p:txBody>
      </p:sp>
      <p:sp>
        <p:nvSpPr>
          <p:cNvPr id="8" name="CuadroTexto 7">
            <a:extLst>
              <a:ext uri="{FF2B5EF4-FFF2-40B4-BE49-F238E27FC236}">
                <a16:creationId xmlns="" xmlns:a16="http://schemas.microsoft.com/office/drawing/2014/main" id="{658DEF4A-F276-1082-25F3-0C03BDD7A939}"/>
              </a:ext>
            </a:extLst>
          </p:cNvPr>
          <p:cNvSpPr txBox="1"/>
          <p:nvPr/>
        </p:nvSpPr>
        <p:spPr>
          <a:xfrm rot="20907859">
            <a:off x="376403" y="2059200"/>
            <a:ext cx="3440663" cy="1917448"/>
          </a:xfrm>
          <a:prstGeom prst="rect">
            <a:avLst/>
          </a:prstGeom>
          <a:noFill/>
          <a:ln w="101600">
            <a:noFill/>
          </a:ln>
        </p:spPr>
        <p:txBody>
          <a:bodyPr wrap="square">
            <a:spAutoFit/>
          </a:bodyPr>
          <a:lstStyle/>
          <a:p>
            <a:pPr>
              <a:lnSpc>
                <a:spcPct val="107000"/>
              </a:lnSpc>
            </a:pPr>
            <a:r>
              <a:rPr lang="es-CL" sz="1600" dirty="0">
                <a:effectLst/>
                <a:latin typeface="Arial" panose="020B0604020202020204" pitchFamily="34" charset="0"/>
                <a:ea typeface="Calibri" panose="020F0502020204030204" pitchFamily="34" charset="0"/>
              </a:rPr>
              <a:t>Si pones tu gloria y tu esperanza no en la sabiduría humana sino en la fe, vendrán sobre ti la paz y la misericordia.</a:t>
            </a:r>
          </a:p>
          <a:p>
            <a:pPr>
              <a:lnSpc>
                <a:spcPct val="107000"/>
              </a:lnSpc>
            </a:pPr>
            <a:endParaRPr lang="es-CL" sz="1600" dirty="0">
              <a:latin typeface="Arial" panose="020B0604020202020204" pitchFamily="34" charset="0"/>
              <a:ea typeface="Calibri" panose="020F0502020204030204" pitchFamily="34" charset="0"/>
            </a:endParaRPr>
          </a:p>
          <a:p>
            <a:pPr>
              <a:lnSpc>
                <a:spcPct val="107000"/>
              </a:lnSpc>
            </a:pPr>
            <a:r>
              <a:rPr lang="es-CL" sz="1600" dirty="0">
                <a:effectLst/>
                <a:latin typeface="Arial" panose="020B0604020202020204" pitchFamily="34" charset="0"/>
                <a:ea typeface="Calibri" panose="020F0502020204030204" pitchFamily="34" charset="0"/>
              </a:rPr>
              <a:t>GULLERMO JOSÉ CHAMINADE, carta al P.  </a:t>
            </a:r>
            <a:r>
              <a:rPr lang="es-CL" sz="1600" dirty="0" err="1">
                <a:effectLst/>
                <a:latin typeface="Arial" panose="020B0604020202020204" pitchFamily="34" charset="0"/>
                <a:ea typeface="Calibri" panose="020F0502020204030204" pitchFamily="34" charset="0"/>
              </a:rPr>
              <a:t>Caillet</a:t>
            </a:r>
            <a:r>
              <a:rPr lang="es-CL" sz="1600" dirty="0">
                <a:effectLst/>
                <a:latin typeface="Arial" panose="020B0604020202020204" pitchFamily="34" charset="0"/>
                <a:ea typeface="Calibri" panose="020F0502020204030204" pitchFamily="34" charset="0"/>
              </a:rPr>
              <a:t>.</a:t>
            </a:r>
          </a:p>
        </p:txBody>
      </p:sp>
    </p:spTree>
    <p:extLst>
      <p:ext uri="{BB962C8B-B14F-4D97-AF65-F5344CB8AC3E}">
        <p14:creationId xmlns:p14="http://schemas.microsoft.com/office/powerpoint/2010/main" val="1253219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142940B7-9A0E-4472-8B47-15DDABF56A6F}"/>
              </a:ext>
            </a:extLst>
          </p:cNvPr>
          <p:cNvSpPr txBox="1"/>
          <p:nvPr/>
        </p:nvSpPr>
        <p:spPr>
          <a:xfrm>
            <a:off x="75297" y="112469"/>
            <a:ext cx="3757000" cy="663195"/>
          </a:xfrm>
          <a:prstGeom prst="rect">
            <a:avLst/>
          </a:prstGeom>
          <a:noFill/>
        </p:spPr>
        <p:txBody>
          <a:bodyPr wrap="square">
            <a:spAutoFit/>
          </a:bodyPr>
          <a:lstStyle/>
          <a:p>
            <a:pPr>
              <a:lnSpc>
                <a:spcPct val="107000"/>
              </a:lnSpc>
            </a:pPr>
            <a:r>
              <a:rPr lang="es-CL" sz="1800" dirty="0">
                <a:effectLst/>
                <a:latin typeface="Arial Rounded MT Bold" panose="020F0704030504030204" pitchFamily="34" charset="0"/>
                <a:ea typeface="Calibri" panose="020F0502020204030204" pitchFamily="34" charset="0"/>
              </a:rPr>
              <a:t>MARTES 02: Nuestra Señora de los Ángeles.</a:t>
            </a:r>
            <a:endParaRPr lang="es-CL" sz="1800" dirty="0">
              <a:effectLst/>
              <a:latin typeface="Arial" panose="020B0604020202020204" pitchFamily="34" charset="0"/>
              <a:ea typeface="Calibri" panose="020F0502020204030204" pitchFamily="34" charset="0"/>
            </a:endParaRPr>
          </a:p>
        </p:txBody>
      </p:sp>
      <p:sp>
        <p:nvSpPr>
          <p:cNvPr id="6" name="CuadroTexto 5">
            <a:extLst>
              <a:ext uri="{FF2B5EF4-FFF2-40B4-BE49-F238E27FC236}">
                <a16:creationId xmlns="" xmlns:a16="http://schemas.microsoft.com/office/drawing/2014/main" id="{06D9DEFA-8FE3-4BE4-9AC1-8707D2833911}"/>
              </a:ext>
            </a:extLst>
          </p:cNvPr>
          <p:cNvSpPr txBox="1"/>
          <p:nvPr/>
        </p:nvSpPr>
        <p:spPr>
          <a:xfrm>
            <a:off x="4059863" y="1861844"/>
            <a:ext cx="5759321" cy="1354217"/>
          </a:xfrm>
          <a:prstGeom prst="rect">
            <a:avLst/>
          </a:prstGeom>
          <a:noFill/>
        </p:spPr>
        <p:txBody>
          <a:bodyPr wrap="square">
            <a:spAutoFit/>
          </a:bodyPr>
          <a:lstStyle/>
          <a:p>
            <a:r>
              <a:rPr lang="es-CL" sz="1600" dirty="0">
                <a:solidFill>
                  <a:schemeClr val="bg1"/>
                </a:solidFill>
                <a:effectLst/>
                <a:latin typeface="Arial" panose="020B0604020202020204" pitchFamily="34" charset="0"/>
                <a:ea typeface="Calibri" panose="020F0502020204030204" pitchFamily="34" charset="0"/>
              </a:rPr>
              <a:t>Cuando nos miran, nos escuchan, nos hablan con ternura y comprensión..., ¡¡verdad que nos sentimos vivos!!, ¡¡llenos de vitalidad!!</a:t>
            </a:r>
          </a:p>
          <a:p>
            <a:endParaRPr lang="es-CL" sz="1600" dirty="0">
              <a:solidFill>
                <a:schemeClr val="bg1"/>
              </a:solidFill>
              <a:effectLst/>
              <a:latin typeface="Arial" panose="020B0604020202020204" pitchFamily="34" charset="0"/>
              <a:ea typeface="Calibri" panose="020F0502020204030204" pitchFamily="34" charset="0"/>
            </a:endParaRPr>
          </a:p>
          <a:p>
            <a:r>
              <a:rPr lang="es-CL" sz="1600" dirty="0">
                <a:solidFill>
                  <a:schemeClr val="bg1"/>
                </a:solidFill>
                <a:effectLst/>
                <a:latin typeface="Arial" panose="020B0604020202020204" pitchFamily="34" charset="0"/>
                <a:ea typeface="Calibri" panose="020F0502020204030204" pitchFamily="34" charset="0"/>
              </a:rPr>
              <a:t>Triste es cuando no existimos.</a:t>
            </a:r>
            <a:endParaRPr lang="es-CL" sz="1600" dirty="0">
              <a:solidFill>
                <a:schemeClr val="bg1"/>
              </a:solidFill>
            </a:endParaRPr>
          </a:p>
        </p:txBody>
      </p:sp>
      <p:sp>
        <p:nvSpPr>
          <p:cNvPr id="7" name="CuadroTexto 6">
            <a:extLst>
              <a:ext uri="{FF2B5EF4-FFF2-40B4-BE49-F238E27FC236}">
                <a16:creationId xmlns="" xmlns:a16="http://schemas.microsoft.com/office/drawing/2014/main" id="{60C6BE63-C986-4A41-AD09-390F291DA986}"/>
              </a:ext>
            </a:extLst>
          </p:cNvPr>
          <p:cNvSpPr txBox="1"/>
          <p:nvPr/>
        </p:nvSpPr>
        <p:spPr>
          <a:xfrm>
            <a:off x="8880409" y="3328309"/>
            <a:ext cx="2932144" cy="369332"/>
          </a:xfrm>
          <a:prstGeom prst="rect">
            <a:avLst/>
          </a:prstGeom>
          <a:noFill/>
        </p:spPr>
        <p:txBody>
          <a:bodyPr wrap="square">
            <a:spAutoFit/>
          </a:bodyPr>
          <a:lstStyle/>
          <a:p>
            <a:r>
              <a:rPr lang="es-CL" sz="1800" b="1" dirty="0">
                <a:effectLst/>
                <a:latin typeface="Arial" panose="020B0604020202020204" pitchFamily="34" charset="0"/>
                <a:ea typeface="Calibri" panose="020F0502020204030204" pitchFamily="34" charset="0"/>
              </a:rPr>
              <a:t>Carta de Pablo a Timoteo</a:t>
            </a:r>
            <a:endParaRPr lang="es-CL" b="1" dirty="0"/>
          </a:p>
        </p:txBody>
      </p:sp>
      <p:sp>
        <p:nvSpPr>
          <p:cNvPr id="9" name="CuadroTexto 8">
            <a:extLst>
              <a:ext uri="{FF2B5EF4-FFF2-40B4-BE49-F238E27FC236}">
                <a16:creationId xmlns="" xmlns:a16="http://schemas.microsoft.com/office/drawing/2014/main" id="{154BFAA6-621F-401D-8FDD-633F9A17546B}"/>
              </a:ext>
            </a:extLst>
          </p:cNvPr>
          <p:cNvSpPr txBox="1"/>
          <p:nvPr/>
        </p:nvSpPr>
        <p:spPr>
          <a:xfrm>
            <a:off x="8798766" y="4602766"/>
            <a:ext cx="2817846" cy="1653979"/>
          </a:xfrm>
          <a:prstGeom prst="rect">
            <a:avLst/>
          </a:prstGeom>
          <a:noFill/>
        </p:spPr>
        <p:txBody>
          <a:bodyPr wrap="square">
            <a:spAutoFit/>
          </a:bodyPr>
          <a:lstStyle/>
          <a:p>
            <a:pPr>
              <a:lnSpc>
                <a:spcPct val="107000"/>
              </a:lnSpc>
            </a:pPr>
            <a:r>
              <a:rPr lang="es-CL" sz="1600" b="1" dirty="0">
                <a:effectLst/>
                <a:latin typeface="Arial" panose="020B0604020202020204" pitchFamily="34" charset="0"/>
                <a:ea typeface="Calibri" panose="020F0502020204030204" pitchFamily="34" charset="0"/>
              </a:rPr>
              <a:t> Y la gracia de nuestro Señor sobreabundó en mí, juntamente con la fe y la caridad en Cristo Jesús”.</a:t>
            </a:r>
          </a:p>
          <a:p>
            <a:pPr>
              <a:lnSpc>
                <a:spcPct val="107000"/>
              </a:lnSpc>
            </a:pPr>
            <a:endParaRPr lang="es-CL" sz="1600" dirty="0">
              <a:effectLst/>
              <a:latin typeface="Arial" panose="020B0604020202020204" pitchFamily="34" charset="0"/>
              <a:ea typeface="Calibri" panose="020F0502020204030204" pitchFamily="34" charset="0"/>
            </a:endParaRPr>
          </a:p>
          <a:p>
            <a:pPr marR="179705" algn="r">
              <a:lnSpc>
                <a:spcPct val="107000"/>
              </a:lnSpc>
            </a:pPr>
            <a:r>
              <a:rPr lang="es-CL" sz="1600" dirty="0">
                <a:effectLst/>
                <a:latin typeface="Arial" panose="020B0604020202020204" pitchFamily="34" charset="0"/>
                <a:ea typeface="Calibri" panose="020F0502020204030204" pitchFamily="34" charset="0"/>
              </a:rPr>
              <a:t>(1Tim.  1, 12 - 14)</a:t>
            </a:r>
          </a:p>
        </p:txBody>
      </p:sp>
      <p:sp>
        <p:nvSpPr>
          <p:cNvPr id="11" name="CuadroTexto 10">
            <a:extLst>
              <a:ext uri="{FF2B5EF4-FFF2-40B4-BE49-F238E27FC236}">
                <a16:creationId xmlns="" xmlns:a16="http://schemas.microsoft.com/office/drawing/2014/main" id="{A76BD019-40DA-4FFD-8C52-71B795942F4E}"/>
              </a:ext>
            </a:extLst>
          </p:cNvPr>
          <p:cNvSpPr txBox="1"/>
          <p:nvPr/>
        </p:nvSpPr>
        <p:spPr>
          <a:xfrm>
            <a:off x="5080279" y="3973189"/>
            <a:ext cx="3718487" cy="2444387"/>
          </a:xfrm>
          <a:prstGeom prst="rect">
            <a:avLst/>
          </a:prstGeom>
          <a:noFill/>
        </p:spPr>
        <p:txBody>
          <a:bodyPr wrap="square">
            <a:spAutoFit/>
          </a:bodyPr>
          <a:lstStyle/>
          <a:p>
            <a:pPr>
              <a:lnSpc>
                <a:spcPct val="107000"/>
              </a:lnSpc>
            </a:pPr>
            <a:r>
              <a:rPr lang="es-CL" sz="1600" b="1" dirty="0">
                <a:effectLst/>
                <a:latin typeface="Arial" panose="020B0604020202020204" pitchFamily="34" charset="0"/>
                <a:ea typeface="Calibri" panose="020F0502020204030204" pitchFamily="34" charset="0"/>
              </a:rPr>
              <a:t>“Doy gracias a aquel que me revistió de fortaleza, a Cristo Jesús, Señor nuestro, que me consideró digno de confianza al colocarme en el ministerio, a mí, que antes fui un blasfemo, un perseguidor y un insolente.  Pero encontré misericordia porque obré por ignorancia.</a:t>
            </a:r>
          </a:p>
        </p:txBody>
      </p:sp>
      <p:sp>
        <p:nvSpPr>
          <p:cNvPr id="13" name="CuadroTexto 12">
            <a:extLst>
              <a:ext uri="{FF2B5EF4-FFF2-40B4-BE49-F238E27FC236}">
                <a16:creationId xmlns="" xmlns:a16="http://schemas.microsoft.com/office/drawing/2014/main" id="{AFDD18EE-6159-43EF-84A5-D21086CC2A65}"/>
              </a:ext>
            </a:extLst>
          </p:cNvPr>
          <p:cNvSpPr txBox="1"/>
          <p:nvPr/>
        </p:nvSpPr>
        <p:spPr>
          <a:xfrm rot="21437743">
            <a:off x="203934" y="1824634"/>
            <a:ext cx="3817723" cy="2150204"/>
          </a:xfrm>
          <a:prstGeom prst="rect">
            <a:avLst/>
          </a:prstGeom>
          <a:noFill/>
        </p:spPr>
        <p:txBody>
          <a:bodyPr wrap="square">
            <a:spAutoFit/>
          </a:bodyPr>
          <a:lstStyle/>
          <a:p>
            <a:pPr>
              <a:lnSpc>
                <a:spcPct val="107000"/>
              </a:lnSpc>
            </a:pPr>
            <a:r>
              <a:rPr lang="es-CL" sz="1400" dirty="0">
                <a:effectLst/>
                <a:latin typeface="Arial" panose="020B0604020202020204" pitchFamily="34" charset="0"/>
                <a:ea typeface="Calibri" panose="020F0502020204030204" pitchFamily="34" charset="0"/>
                <a:cs typeface="Arial" panose="020B0604020202020204" pitchFamily="34" charset="0"/>
              </a:rPr>
              <a:t>“Amar implica el ver al otro, el escuchar al otro o a la otra.  “¡Mamá, mamá, no quiero ir al colegio!”.  “¿Por qué?”, pregunta la madre.  “El profesor no me quiere”, responde el niño.  “El profesor sí te quiere”, dice la madre.  “No, porque nunca ve cuando levanto la mano para hacer una pregunta”.</a:t>
            </a:r>
          </a:p>
          <a:p>
            <a:pPr>
              <a:lnSpc>
                <a:spcPct val="107000"/>
              </a:lnSpc>
            </a:pPr>
            <a:endParaRPr lang="es-CL" sz="14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s-CL" sz="1400" dirty="0">
                <a:effectLst/>
                <a:latin typeface="Arial" panose="020B0604020202020204" pitchFamily="34" charset="0"/>
                <a:ea typeface="Calibri" panose="020F0502020204030204" pitchFamily="34" charset="0"/>
                <a:cs typeface="Arial" panose="020B0604020202020204" pitchFamily="34" charset="0"/>
              </a:rPr>
              <a:t>No me ve, no me quiere”.</a:t>
            </a:r>
          </a:p>
        </p:txBody>
      </p:sp>
      <p:sp>
        <p:nvSpPr>
          <p:cNvPr id="15" name="CuadroTexto 14">
            <a:extLst>
              <a:ext uri="{FF2B5EF4-FFF2-40B4-BE49-F238E27FC236}">
                <a16:creationId xmlns="" xmlns:a16="http://schemas.microsoft.com/office/drawing/2014/main" id="{F95A7AB5-2231-415B-BF80-9AB518EFE857}"/>
              </a:ext>
            </a:extLst>
          </p:cNvPr>
          <p:cNvSpPr txBox="1"/>
          <p:nvPr/>
        </p:nvSpPr>
        <p:spPr>
          <a:xfrm rot="21114286">
            <a:off x="174999" y="4004711"/>
            <a:ext cx="3718487" cy="536622"/>
          </a:xfrm>
          <a:prstGeom prst="rect">
            <a:avLst/>
          </a:prstGeom>
          <a:noFill/>
        </p:spPr>
        <p:txBody>
          <a:bodyPr wrap="square">
            <a:spAutoFit/>
          </a:bodyPr>
          <a:lstStyle/>
          <a:p>
            <a:pPr>
              <a:lnSpc>
                <a:spcPct val="107000"/>
              </a:lnSpc>
            </a:pPr>
            <a:r>
              <a:rPr lang="es-CL" sz="1400" dirty="0">
                <a:effectLst/>
                <a:latin typeface="Arial" panose="020B0604020202020204" pitchFamily="34" charset="0"/>
                <a:ea typeface="Calibri" panose="020F0502020204030204" pitchFamily="34" charset="0"/>
                <a:cs typeface="Arial" panose="020B0604020202020204" pitchFamily="34" charset="0"/>
              </a:rPr>
              <a:t>(Conf.  </a:t>
            </a:r>
            <a:r>
              <a:rPr lang="es-CL" sz="1400" dirty="0">
                <a:solidFill>
                  <a:srgbClr val="030303"/>
                </a:solidFill>
                <a:effectLst/>
                <a:latin typeface="Arial" panose="020B0604020202020204" pitchFamily="34" charset="0"/>
                <a:ea typeface="Calibri" panose="020F0502020204030204" pitchFamily="34" charset="0"/>
                <a:cs typeface="Arial" panose="020B0604020202020204" pitchFamily="34" charset="0"/>
              </a:rPr>
              <a:t>Conferencia de Humberto Maturana, municipalidad de </a:t>
            </a:r>
            <a:r>
              <a:rPr lang="es-CL" sz="1400" dirty="0" err="1">
                <a:solidFill>
                  <a:srgbClr val="030303"/>
                </a:solidFill>
                <a:effectLst/>
                <a:latin typeface="Arial" panose="020B0604020202020204" pitchFamily="34" charset="0"/>
                <a:ea typeface="Calibri" panose="020F0502020204030204" pitchFamily="34" charset="0"/>
                <a:cs typeface="Arial" panose="020B0604020202020204" pitchFamily="34" charset="0"/>
              </a:rPr>
              <a:t>Chiguayant</a:t>
            </a:r>
            <a:r>
              <a:rPr lang="es-CL" sz="1400" dirty="0">
                <a:effectLst/>
                <a:latin typeface="Arial" panose="020B060402020202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468757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D7AC4A03-C595-4B93-BB7A-E25E25950AFB}"/>
              </a:ext>
            </a:extLst>
          </p:cNvPr>
          <p:cNvSpPr txBox="1"/>
          <p:nvPr/>
        </p:nvSpPr>
        <p:spPr>
          <a:xfrm>
            <a:off x="75296" y="112469"/>
            <a:ext cx="3516989" cy="366832"/>
          </a:xfrm>
          <a:prstGeom prst="rect">
            <a:avLst/>
          </a:prstGeom>
          <a:noFill/>
        </p:spPr>
        <p:txBody>
          <a:bodyPr wrap="square">
            <a:spAutoFit/>
          </a:bodyPr>
          <a:lstStyle/>
          <a:p>
            <a:pPr>
              <a:lnSpc>
                <a:spcPct val="107000"/>
              </a:lnSpc>
            </a:pPr>
            <a:r>
              <a:rPr lang="es-CL" sz="1800" dirty="0">
                <a:effectLst/>
                <a:latin typeface="Arial Rounded MT Bold" panose="020F0704030504030204" pitchFamily="34" charset="0"/>
                <a:ea typeface="Calibri" panose="020F0502020204030204" pitchFamily="34" charset="0"/>
              </a:rPr>
              <a:t>MIÉRCOLES 03: Santa Lidia</a:t>
            </a:r>
            <a:endParaRPr lang="es-CL" sz="1800" dirty="0">
              <a:effectLst/>
              <a:latin typeface="Arial" panose="020B0604020202020204" pitchFamily="34" charset="0"/>
              <a:ea typeface="Calibri" panose="020F0502020204030204" pitchFamily="34" charset="0"/>
            </a:endParaRPr>
          </a:p>
        </p:txBody>
      </p:sp>
      <p:sp>
        <p:nvSpPr>
          <p:cNvPr id="6" name="CuadroTexto 5">
            <a:extLst>
              <a:ext uri="{FF2B5EF4-FFF2-40B4-BE49-F238E27FC236}">
                <a16:creationId xmlns="" xmlns:a16="http://schemas.microsoft.com/office/drawing/2014/main" id="{44B0CA7C-14FB-4A2D-A376-F2F7073E0684}"/>
              </a:ext>
            </a:extLst>
          </p:cNvPr>
          <p:cNvSpPr txBox="1"/>
          <p:nvPr/>
        </p:nvSpPr>
        <p:spPr>
          <a:xfrm>
            <a:off x="4112467" y="1969315"/>
            <a:ext cx="6097554" cy="1127040"/>
          </a:xfrm>
          <a:prstGeom prst="rect">
            <a:avLst/>
          </a:prstGeom>
          <a:noFill/>
        </p:spPr>
        <p:txBody>
          <a:bodyPr wrap="square">
            <a:spAutoFit/>
          </a:bodyPr>
          <a:lstStyle/>
          <a:p>
            <a:pPr>
              <a:lnSpc>
                <a:spcPct val="107000"/>
              </a:lnSpc>
            </a:pPr>
            <a:r>
              <a:rPr lang="es-CL" sz="1600" dirty="0">
                <a:solidFill>
                  <a:schemeClr val="bg1"/>
                </a:solidFill>
                <a:effectLst/>
                <a:latin typeface="Arial" panose="020B0604020202020204" pitchFamily="34" charset="0"/>
                <a:ea typeface="Calibri" panose="020F0502020204030204" pitchFamily="34" charset="0"/>
              </a:rPr>
              <a:t>El dar las gracias, el reconocer el bien hecho por otra persona, nos dignifica.  Nos anima a seguir en un camino</a:t>
            </a:r>
          </a:p>
          <a:p>
            <a:pPr>
              <a:lnSpc>
                <a:spcPct val="107000"/>
              </a:lnSpc>
            </a:pPr>
            <a:r>
              <a:rPr lang="es-CL" sz="1600" dirty="0">
                <a:solidFill>
                  <a:schemeClr val="bg1"/>
                </a:solidFill>
                <a:effectLst/>
                <a:latin typeface="Arial" panose="020B0604020202020204" pitchFamily="34" charset="0"/>
                <a:ea typeface="Calibri" panose="020F0502020204030204" pitchFamily="34" charset="0"/>
              </a:rPr>
              <a:t>que nos lleva al encuentro de otros y al encuentro</a:t>
            </a:r>
          </a:p>
          <a:p>
            <a:pPr>
              <a:lnSpc>
                <a:spcPct val="107000"/>
              </a:lnSpc>
            </a:pPr>
            <a:r>
              <a:rPr lang="es-CL" sz="1600" dirty="0">
                <a:solidFill>
                  <a:schemeClr val="bg1"/>
                </a:solidFill>
                <a:effectLst/>
                <a:latin typeface="Arial" panose="020B0604020202020204" pitchFamily="34" charset="0"/>
                <a:ea typeface="Calibri" panose="020F0502020204030204" pitchFamily="34" charset="0"/>
              </a:rPr>
              <a:t>con Dios.</a:t>
            </a:r>
          </a:p>
        </p:txBody>
      </p:sp>
      <p:sp>
        <p:nvSpPr>
          <p:cNvPr id="7" name="CuadroTexto 6">
            <a:extLst>
              <a:ext uri="{FF2B5EF4-FFF2-40B4-BE49-F238E27FC236}">
                <a16:creationId xmlns="" xmlns:a16="http://schemas.microsoft.com/office/drawing/2014/main" id="{B7439292-A185-4363-981A-0F8D0E6219C9}"/>
              </a:ext>
            </a:extLst>
          </p:cNvPr>
          <p:cNvSpPr txBox="1"/>
          <p:nvPr/>
        </p:nvSpPr>
        <p:spPr>
          <a:xfrm>
            <a:off x="5194819" y="4516573"/>
            <a:ext cx="5731328" cy="1127040"/>
          </a:xfrm>
          <a:prstGeom prst="rect">
            <a:avLst/>
          </a:prstGeom>
          <a:noFill/>
        </p:spPr>
        <p:txBody>
          <a:bodyPr wrap="square">
            <a:spAutoFit/>
          </a:bodyPr>
          <a:lstStyle/>
          <a:p>
            <a:pPr>
              <a:lnSpc>
                <a:spcPct val="107000"/>
              </a:lnSpc>
            </a:pPr>
            <a:r>
              <a:rPr lang="es-CL" sz="1600" b="1" dirty="0">
                <a:effectLst/>
                <a:latin typeface="Arial" panose="020B0604020202020204" pitchFamily="34" charset="0"/>
                <a:ea typeface="Calibri" panose="020F0502020204030204" pitchFamily="34" charset="0"/>
              </a:rPr>
              <a:t>“Al Rey de los siglos, al Dios inmortal, invisible y único, honor y gloria por los siglos de los siglos.  Amén”.</a:t>
            </a:r>
          </a:p>
          <a:p>
            <a:pPr>
              <a:lnSpc>
                <a:spcPct val="107000"/>
              </a:lnSpc>
            </a:pPr>
            <a:endParaRPr lang="es-CL" sz="1600" dirty="0">
              <a:effectLst/>
              <a:latin typeface="Arial" panose="020B0604020202020204" pitchFamily="34" charset="0"/>
              <a:ea typeface="Calibri" panose="020F0502020204030204" pitchFamily="34" charset="0"/>
            </a:endParaRPr>
          </a:p>
          <a:p>
            <a:pPr marR="179705" algn="r">
              <a:lnSpc>
                <a:spcPct val="107000"/>
              </a:lnSpc>
            </a:pPr>
            <a:r>
              <a:rPr lang="es-CL" sz="1600" dirty="0">
                <a:effectLst/>
                <a:latin typeface="Arial" panose="020B0604020202020204" pitchFamily="34" charset="0"/>
                <a:ea typeface="Calibri" panose="020F0502020204030204" pitchFamily="34" charset="0"/>
              </a:rPr>
              <a:t>(1Tim.  1, 17)</a:t>
            </a:r>
          </a:p>
        </p:txBody>
      </p:sp>
      <p:sp>
        <p:nvSpPr>
          <p:cNvPr id="9" name="CuadroTexto 8">
            <a:extLst>
              <a:ext uri="{FF2B5EF4-FFF2-40B4-BE49-F238E27FC236}">
                <a16:creationId xmlns="" xmlns:a16="http://schemas.microsoft.com/office/drawing/2014/main" id="{1B2D3396-60A6-4BDF-B335-37C3932F649B}"/>
              </a:ext>
            </a:extLst>
          </p:cNvPr>
          <p:cNvSpPr txBox="1"/>
          <p:nvPr/>
        </p:nvSpPr>
        <p:spPr>
          <a:xfrm rot="225989">
            <a:off x="338625" y="1734412"/>
            <a:ext cx="3510642" cy="2971326"/>
          </a:xfrm>
          <a:prstGeom prst="rect">
            <a:avLst/>
          </a:prstGeom>
          <a:noFill/>
        </p:spPr>
        <p:txBody>
          <a:bodyPr wrap="square">
            <a:spAutoFit/>
          </a:bodyPr>
          <a:lstStyle/>
          <a:p>
            <a:pPr>
              <a:lnSpc>
                <a:spcPct val="107000"/>
              </a:lnSpc>
            </a:pPr>
            <a:r>
              <a:rPr lang="es-CL" sz="1600" dirty="0">
                <a:effectLst/>
                <a:latin typeface="Arial" panose="020B0604020202020204" pitchFamily="34" charset="0"/>
                <a:ea typeface="Calibri" panose="020F0502020204030204" pitchFamily="34" charset="0"/>
              </a:rPr>
              <a:t> “El marido: “¿Sabes, querida?  Voy a trabajar duro</a:t>
            </a:r>
          </a:p>
          <a:p>
            <a:pPr>
              <a:lnSpc>
                <a:spcPct val="107000"/>
              </a:lnSpc>
            </a:pPr>
            <a:r>
              <a:rPr lang="es-CL" sz="1600" dirty="0">
                <a:effectLst/>
                <a:latin typeface="Arial" panose="020B0604020202020204" pitchFamily="34" charset="0"/>
                <a:ea typeface="Calibri" panose="020F0502020204030204" pitchFamily="34" charset="0"/>
              </a:rPr>
              <a:t>y algún día seremos ricos”</a:t>
            </a:r>
          </a:p>
          <a:p>
            <a:pPr>
              <a:lnSpc>
                <a:spcPct val="107000"/>
              </a:lnSpc>
            </a:pPr>
            <a:r>
              <a:rPr lang="es-CL" sz="1600" dirty="0">
                <a:effectLst/>
                <a:latin typeface="Arial" panose="020B0604020202020204" pitchFamily="34" charset="0"/>
                <a:ea typeface="Calibri" panose="020F0502020204030204" pitchFamily="34" charset="0"/>
              </a:rPr>
              <a:t> </a:t>
            </a:r>
          </a:p>
          <a:p>
            <a:pPr>
              <a:lnSpc>
                <a:spcPct val="107000"/>
              </a:lnSpc>
            </a:pPr>
            <a:r>
              <a:rPr lang="es-CL" sz="1600" dirty="0">
                <a:effectLst/>
                <a:latin typeface="Arial" panose="020B0604020202020204" pitchFamily="34" charset="0"/>
                <a:ea typeface="Calibri" panose="020F0502020204030204" pitchFamily="34" charset="0"/>
              </a:rPr>
              <a:t>La mujer; “Ya somos ricos, querido.  Nos tenemos el uno al otro.  Tal vez</a:t>
            </a:r>
          </a:p>
          <a:p>
            <a:pPr>
              <a:lnSpc>
                <a:spcPct val="107000"/>
              </a:lnSpc>
            </a:pPr>
            <a:r>
              <a:rPr lang="es-CL" sz="1600" dirty="0">
                <a:effectLst/>
                <a:latin typeface="Arial" panose="020B0604020202020204" pitchFamily="34" charset="0"/>
                <a:ea typeface="Calibri" panose="020F0502020204030204" pitchFamily="34" charset="0"/>
              </a:rPr>
              <a:t>algún día también tendremos dinero”.</a:t>
            </a:r>
          </a:p>
          <a:p>
            <a:pPr>
              <a:lnSpc>
                <a:spcPct val="107000"/>
              </a:lnSpc>
            </a:pPr>
            <a:r>
              <a:rPr lang="es-CL" sz="1600" dirty="0">
                <a:effectLst/>
                <a:latin typeface="Arial" panose="020B0604020202020204" pitchFamily="34" charset="0"/>
                <a:ea typeface="Calibri" panose="020F0502020204030204" pitchFamily="34" charset="0"/>
              </a:rPr>
              <a:t> </a:t>
            </a:r>
          </a:p>
          <a:p>
            <a:pPr>
              <a:lnSpc>
                <a:spcPct val="107000"/>
              </a:lnSpc>
            </a:pPr>
            <a:r>
              <a:rPr lang="es-CL" sz="1600" dirty="0">
                <a:effectLst/>
                <a:latin typeface="Arial" panose="020B0604020202020204" pitchFamily="34" charset="0"/>
                <a:ea typeface="Calibri" panose="020F0502020204030204" pitchFamily="34" charset="0"/>
              </a:rPr>
              <a:t>(EL CANTO DEL PÁJARO,</a:t>
            </a:r>
          </a:p>
          <a:p>
            <a:pPr>
              <a:lnSpc>
                <a:spcPct val="107000"/>
              </a:lnSpc>
            </a:pPr>
            <a:r>
              <a:rPr lang="es-CL" sz="1600" dirty="0">
                <a:effectLst/>
                <a:latin typeface="Arial" panose="020B0604020202020204" pitchFamily="34" charset="0"/>
                <a:ea typeface="Calibri" panose="020F0502020204030204" pitchFamily="34" charset="0"/>
              </a:rPr>
              <a:t> Anthony De Mello).</a:t>
            </a:r>
          </a:p>
        </p:txBody>
      </p:sp>
      <p:sp>
        <p:nvSpPr>
          <p:cNvPr id="11" name="CuadroTexto 10">
            <a:extLst>
              <a:ext uri="{FF2B5EF4-FFF2-40B4-BE49-F238E27FC236}">
                <a16:creationId xmlns="" xmlns:a16="http://schemas.microsoft.com/office/drawing/2014/main" id="{86ED1302-BD47-488B-895B-EA58B31D7D66}"/>
              </a:ext>
            </a:extLst>
          </p:cNvPr>
          <p:cNvSpPr txBox="1"/>
          <p:nvPr/>
        </p:nvSpPr>
        <p:spPr>
          <a:xfrm>
            <a:off x="8885072" y="3345021"/>
            <a:ext cx="2946141" cy="369332"/>
          </a:xfrm>
          <a:prstGeom prst="rect">
            <a:avLst/>
          </a:prstGeom>
          <a:noFill/>
        </p:spPr>
        <p:txBody>
          <a:bodyPr wrap="square">
            <a:spAutoFit/>
          </a:bodyPr>
          <a:lstStyle/>
          <a:p>
            <a:r>
              <a:rPr lang="es-CL" sz="1800" b="1" dirty="0">
                <a:effectLst/>
                <a:latin typeface="Arial" panose="020B0604020202020204" pitchFamily="34" charset="0"/>
                <a:ea typeface="Calibri" panose="020F0502020204030204" pitchFamily="34" charset="0"/>
              </a:rPr>
              <a:t>Carta de Pablo a Timoteo</a:t>
            </a:r>
            <a:endParaRPr lang="es-CL" b="1" dirty="0"/>
          </a:p>
        </p:txBody>
      </p:sp>
      <p:sp>
        <p:nvSpPr>
          <p:cNvPr id="4" name="CuadroTexto 3">
            <a:extLst>
              <a:ext uri="{FF2B5EF4-FFF2-40B4-BE49-F238E27FC236}">
                <a16:creationId xmlns="" xmlns:a16="http://schemas.microsoft.com/office/drawing/2014/main" id="{9BEBA9E5-0981-46F0-5AF9-975A8E50A7B3}"/>
              </a:ext>
            </a:extLst>
          </p:cNvPr>
          <p:cNvSpPr txBox="1"/>
          <p:nvPr/>
        </p:nvSpPr>
        <p:spPr>
          <a:xfrm>
            <a:off x="4724400" y="32004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s-ES"/>
              <a:t>Haga clic para agregar texto</a:t>
            </a:r>
          </a:p>
        </p:txBody>
      </p:sp>
    </p:spTree>
    <p:extLst>
      <p:ext uri="{BB962C8B-B14F-4D97-AF65-F5344CB8AC3E}">
        <p14:creationId xmlns:p14="http://schemas.microsoft.com/office/powerpoint/2010/main" val="2654744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67C61A2E-054E-4EEA-B94F-2C47B9357348}"/>
              </a:ext>
            </a:extLst>
          </p:cNvPr>
          <p:cNvSpPr txBox="1"/>
          <p:nvPr/>
        </p:nvSpPr>
        <p:spPr>
          <a:xfrm>
            <a:off x="75297" y="112469"/>
            <a:ext cx="3227740" cy="366832"/>
          </a:xfrm>
          <a:prstGeom prst="rect">
            <a:avLst/>
          </a:prstGeom>
          <a:noFill/>
        </p:spPr>
        <p:txBody>
          <a:bodyPr wrap="square">
            <a:spAutoFit/>
          </a:bodyPr>
          <a:lstStyle/>
          <a:p>
            <a:pPr>
              <a:lnSpc>
                <a:spcPct val="107000"/>
              </a:lnSpc>
            </a:pPr>
            <a:r>
              <a:rPr lang="es-CL" sz="1800" dirty="0">
                <a:effectLst/>
                <a:latin typeface="Arial Rounded MT Bold" panose="020F0704030504030204" pitchFamily="34" charset="0"/>
                <a:ea typeface="Calibri" panose="020F0502020204030204" pitchFamily="34" charset="0"/>
              </a:rPr>
              <a:t>JUEVES 04: Faustino</a:t>
            </a:r>
            <a:endParaRPr lang="es-CL" sz="1800" dirty="0">
              <a:effectLst/>
              <a:latin typeface="Arial" panose="020B0604020202020204" pitchFamily="34" charset="0"/>
              <a:ea typeface="Calibri" panose="020F0502020204030204" pitchFamily="34" charset="0"/>
            </a:endParaRPr>
          </a:p>
        </p:txBody>
      </p:sp>
      <p:sp>
        <p:nvSpPr>
          <p:cNvPr id="4" name="CuadroTexto 3">
            <a:extLst>
              <a:ext uri="{FF2B5EF4-FFF2-40B4-BE49-F238E27FC236}">
                <a16:creationId xmlns="" xmlns:a16="http://schemas.microsoft.com/office/drawing/2014/main" id="{7F10E7B3-B830-8901-EE1F-CC6176A6C047}"/>
              </a:ext>
            </a:extLst>
          </p:cNvPr>
          <p:cNvSpPr txBox="1"/>
          <p:nvPr/>
        </p:nvSpPr>
        <p:spPr>
          <a:xfrm>
            <a:off x="150608" y="1772965"/>
            <a:ext cx="3777580" cy="3072251"/>
          </a:xfrm>
          <a:prstGeom prst="rect">
            <a:avLst/>
          </a:prstGeom>
          <a:noFill/>
          <a:ln w="101600">
            <a:noFill/>
          </a:ln>
        </p:spPr>
        <p:txBody>
          <a:bodyPr wrap="square">
            <a:spAutoFit/>
          </a:bodyPr>
          <a:lstStyle/>
          <a:p>
            <a:pPr>
              <a:lnSpc>
                <a:spcPct val="107000"/>
              </a:lnSpc>
            </a:pPr>
            <a:r>
              <a:rPr lang="es-CL" sz="1400" dirty="0">
                <a:effectLst/>
                <a:latin typeface="Arial" panose="020B0604020202020204" pitchFamily="34" charset="0"/>
                <a:ea typeface="Calibri" panose="020F0502020204030204" pitchFamily="34" charset="0"/>
              </a:rPr>
              <a:t>“Padre, lo he pensado bien.  Quiero consagrarme a Dios.  Quiero ser marianista”.</a:t>
            </a:r>
          </a:p>
          <a:p>
            <a:pPr>
              <a:lnSpc>
                <a:spcPct val="107000"/>
              </a:lnSpc>
            </a:pPr>
            <a:endParaRPr lang="es-CL" sz="1400" dirty="0">
              <a:latin typeface="Arial" panose="020B0604020202020204" pitchFamily="34" charset="0"/>
              <a:ea typeface="Calibri" panose="020F0502020204030204" pitchFamily="34" charset="0"/>
            </a:endParaRPr>
          </a:p>
          <a:p>
            <a:pPr>
              <a:lnSpc>
                <a:spcPct val="107000"/>
              </a:lnSpc>
            </a:pPr>
            <a:r>
              <a:rPr lang="es-CL" sz="1400" dirty="0">
                <a:effectLst/>
                <a:latin typeface="Arial" panose="020B0604020202020204" pitchFamily="34" charset="0"/>
                <a:ea typeface="Calibri" panose="020F0502020204030204" pitchFamily="34" charset="0"/>
              </a:rPr>
              <a:t>Le pregunté si lo había pensado bien, cómo se le había ocurrido</a:t>
            </a:r>
            <a:r>
              <a:rPr lang="es-CL" sz="1400" dirty="0">
                <a:latin typeface="Arial" panose="020B0604020202020204" pitchFamily="34" charset="0"/>
                <a:ea typeface="Calibri" panose="020F0502020204030204" pitchFamily="34" charset="0"/>
              </a:rPr>
              <a:t>: “Fue durante la cena.  Lo vi claro.  Sentí que Cristo me llamaba”.</a:t>
            </a:r>
          </a:p>
          <a:p>
            <a:pPr>
              <a:lnSpc>
                <a:spcPct val="107000"/>
              </a:lnSpc>
            </a:pPr>
            <a:endParaRPr lang="es-CL" sz="1400" dirty="0">
              <a:effectLst/>
              <a:latin typeface="Arial" panose="020B0604020202020204" pitchFamily="34" charset="0"/>
              <a:ea typeface="Calibri" panose="020F0502020204030204" pitchFamily="34" charset="0"/>
            </a:endParaRPr>
          </a:p>
          <a:p>
            <a:pPr>
              <a:lnSpc>
                <a:spcPct val="107000"/>
              </a:lnSpc>
            </a:pPr>
            <a:r>
              <a:rPr lang="es-CL" sz="1400" dirty="0">
                <a:latin typeface="Arial" panose="020B0604020202020204" pitchFamily="34" charset="0"/>
                <a:ea typeface="Calibri" panose="020F0502020204030204" pitchFamily="34" charset="0"/>
              </a:rPr>
              <a:t>“El padre y yo guardaremos el secreto de mi vocación hasta ver si es verdad.  Estoy que reviento de la inmensa felicidad que tengo”</a:t>
            </a:r>
          </a:p>
          <a:p>
            <a:pPr>
              <a:lnSpc>
                <a:spcPct val="107000"/>
              </a:lnSpc>
            </a:pPr>
            <a:endParaRPr lang="es-CL" sz="1400" dirty="0">
              <a:effectLst/>
              <a:latin typeface="Arial" panose="020B0604020202020204" pitchFamily="34" charset="0"/>
              <a:ea typeface="Calibri" panose="020F0502020204030204" pitchFamily="34" charset="0"/>
            </a:endParaRPr>
          </a:p>
          <a:p>
            <a:pPr>
              <a:lnSpc>
                <a:spcPct val="107000"/>
              </a:lnSpc>
            </a:pPr>
            <a:r>
              <a:rPr lang="es-CL" sz="1400" dirty="0">
                <a:latin typeface="Arial" panose="020B0604020202020204" pitchFamily="34" charset="0"/>
                <a:ea typeface="Calibri" panose="020F0502020204030204" pitchFamily="34" charset="0"/>
              </a:rPr>
              <a:t>Y FAUSTINO DIJO SÍ, José María</a:t>
            </a:r>
          </a:p>
          <a:p>
            <a:pPr>
              <a:lnSpc>
                <a:spcPct val="107000"/>
              </a:lnSpc>
            </a:pPr>
            <a:r>
              <a:rPr lang="es-CL" sz="1400" dirty="0">
                <a:latin typeface="Arial" panose="020B0604020202020204" pitchFamily="34" charset="0"/>
                <a:ea typeface="Calibri" panose="020F0502020204030204" pitchFamily="34" charset="0"/>
              </a:rPr>
              <a:t>                                       </a:t>
            </a:r>
            <a:r>
              <a:rPr lang="es-CL" sz="1400" dirty="0" err="1">
                <a:latin typeface="Arial" panose="020B0604020202020204" pitchFamily="34" charset="0"/>
                <a:ea typeface="Calibri" panose="020F0502020204030204" pitchFamily="34" charset="0"/>
              </a:rPr>
              <a:t>Salaverri</a:t>
            </a:r>
            <a:endParaRPr lang="es-CL" sz="1400" dirty="0">
              <a:effectLst/>
              <a:latin typeface="Arial" panose="020B0604020202020204" pitchFamily="34" charset="0"/>
              <a:ea typeface="Calibri" panose="020F0502020204030204" pitchFamily="34" charset="0"/>
            </a:endParaRPr>
          </a:p>
        </p:txBody>
      </p:sp>
      <p:sp>
        <p:nvSpPr>
          <p:cNvPr id="5" name="CuadroTexto 4">
            <a:extLst>
              <a:ext uri="{FF2B5EF4-FFF2-40B4-BE49-F238E27FC236}">
                <a16:creationId xmlns="" xmlns:a16="http://schemas.microsoft.com/office/drawing/2014/main" id="{C72CF719-D20B-D056-16E0-96005576561C}"/>
              </a:ext>
            </a:extLst>
          </p:cNvPr>
          <p:cNvSpPr txBox="1"/>
          <p:nvPr/>
        </p:nvSpPr>
        <p:spPr>
          <a:xfrm>
            <a:off x="4980215" y="4388507"/>
            <a:ext cx="6097554" cy="1323439"/>
          </a:xfrm>
          <a:prstGeom prst="rect">
            <a:avLst/>
          </a:prstGeom>
          <a:noFill/>
        </p:spPr>
        <p:txBody>
          <a:bodyPr wrap="square">
            <a:spAutoFit/>
          </a:bodyPr>
          <a:lstStyle/>
          <a:p>
            <a:r>
              <a:rPr lang="es-CL" sz="1600" b="1" dirty="0">
                <a:latin typeface="Arial" panose="020B0604020202020204" pitchFamily="34" charset="0"/>
                <a:cs typeface="Arial" panose="020B0604020202020204" pitchFamily="34" charset="0"/>
              </a:rPr>
              <a:t>Subió al monte y llamó a los que él quiso; y vinieron donde él, para que estuvieran con él, y para enviarlos a predicar con poder de expulsar los demonios.</a:t>
            </a:r>
          </a:p>
          <a:p>
            <a:endParaRPr lang="es-CL" sz="1600" dirty="0">
              <a:latin typeface="Arial" panose="020B0604020202020204" pitchFamily="34" charset="0"/>
              <a:cs typeface="Arial" panose="020B0604020202020204" pitchFamily="34" charset="0"/>
            </a:endParaRPr>
          </a:p>
          <a:p>
            <a:pPr algn="r"/>
            <a:r>
              <a:rPr lang="es-CL" sz="1600" dirty="0">
                <a:latin typeface="Arial" panose="020B0604020202020204" pitchFamily="34" charset="0"/>
                <a:cs typeface="Arial" panose="020B0604020202020204" pitchFamily="34" charset="0"/>
              </a:rPr>
              <a:t>(Mc.  3, 13 – 15)</a:t>
            </a:r>
          </a:p>
        </p:txBody>
      </p:sp>
      <p:sp>
        <p:nvSpPr>
          <p:cNvPr id="6" name="CuadroTexto 5">
            <a:extLst>
              <a:ext uri="{FF2B5EF4-FFF2-40B4-BE49-F238E27FC236}">
                <a16:creationId xmlns="" xmlns:a16="http://schemas.microsoft.com/office/drawing/2014/main" id="{173507EC-EF0F-5314-C24F-39289119E295}"/>
              </a:ext>
            </a:extLst>
          </p:cNvPr>
          <p:cNvSpPr txBox="1"/>
          <p:nvPr/>
        </p:nvSpPr>
        <p:spPr>
          <a:xfrm>
            <a:off x="4106248" y="1957063"/>
            <a:ext cx="5448299" cy="1077218"/>
          </a:xfrm>
          <a:prstGeom prst="rect">
            <a:avLst/>
          </a:prstGeom>
          <a:noFill/>
        </p:spPr>
        <p:txBody>
          <a:bodyPr wrap="square">
            <a:spAutoFit/>
          </a:bodyPr>
          <a:lstStyle/>
          <a:p>
            <a:r>
              <a:rPr lang="es-CL" sz="1600" dirty="0">
                <a:solidFill>
                  <a:schemeClr val="bg1"/>
                </a:solidFill>
                <a:latin typeface="Arial" panose="020B0604020202020204" pitchFamily="34" charset="0"/>
                <a:cs typeface="Arial" panose="020B0604020202020204" pitchFamily="34" charset="0"/>
              </a:rPr>
              <a:t>¿Crees que las personas necesitas del amor de Jesús?</a:t>
            </a:r>
          </a:p>
          <a:p>
            <a:endParaRPr lang="es-CL" sz="1600" dirty="0">
              <a:solidFill>
                <a:schemeClr val="bg1"/>
              </a:solidFill>
              <a:latin typeface="Arial" panose="020B0604020202020204" pitchFamily="34" charset="0"/>
              <a:cs typeface="Arial" panose="020B0604020202020204" pitchFamily="34" charset="0"/>
            </a:endParaRPr>
          </a:p>
          <a:p>
            <a:r>
              <a:rPr lang="es-CL" sz="1600" dirty="0">
                <a:solidFill>
                  <a:schemeClr val="bg1"/>
                </a:solidFill>
                <a:latin typeface="Arial" panose="020B0604020202020204" pitchFamily="34" charset="0"/>
                <a:cs typeface="Arial" panose="020B0604020202020204" pitchFamily="34" charset="0"/>
              </a:rPr>
              <a:t>¿Estas dispuesta, dispuesto a ser un discípulo</a:t>
            </a:r>
          </a:p>
          <a:p>
            <a:r>
              <a:rPr lang="es-CL" sz="1600" dirty="0">
                <a:solidFill>
                  <a:schemeClr val="bg1"/>
                </a:solidFill>
                <a:latin typeface="Arial" panose="020B0604020202020204" pitchFamily="34" charset="0"/>
                <a:cs typeface="Arial" panose="020B0604020202020204" pitchFamily="34" charset="0"/>
              </a:rPr>
              <a:t>de Jesús?</a:t>
            </a:r>
          </a:p>
        </p:txBody>
      </p:sp>
    </p:spTree>
    <p:extLst>
      <p:ext uri="{BB962C8B-B14F-4D97-AF65-F5344CB8AC3E}">
        <p14:creationId xmlns:p14="http://schemas.microsoft.com/office/powerpoint/2010/main" val="750223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4F22A777-DCB8-44AC-9527-123466DF4588}"/>
              </a:ext>
            </a:extLst>
          </p:cNvPr>
          <p:cNvSpPr txBox="1"/>
          <p:nvPr/>
        </p:nvSpPr>
        <p:spPr>
          <a:xfrm>
            <a:off x="75297" y="112469"/>
            <a:ext cx="3227740" cy="366832"/>
          </a:xfrm>
          <a:prstGeom prst="rect">
            <a:avLst/>
          </a:prstGeom>
          <a:noFill/>
        </p:spPr>
        <p:txBody>
          <a:bodyPr wrap="square">
            <a:spAutoFit/>
          </a:bodyPr>
          <a:lstStyle/>
          <a:p>
            <a:pPr>
              <a:lnSpc>
                <a:spcPct val="107000"/>
              </a:lnSpc>
            </a:pPr>
            <a:r>
              <a:rPr lang="es-CL" sz="1800" dirty="0">
                <a:effectLst/>
                <a:latin typeface="Arial Rounded MT Bold" panose="020F0704030504030204" pitchFamily="34" charset="0"/>
                <a:ea typeface="Calibri" panose="020F0502020204030204" pitchFamily="34" charset="0"/>
              </a:rPr>
              <a:t>VIERNES 05: San Osvaldo</a:t>
            </a:r>
            <a:endParaRPr lang="es-CL" sz="1800" dirty="0">
              <a:effectLst/>
              <a:latin typeface="Arial" panose="020B0604020202020204" pitchFamily="34" charset="0"/>
              <a:ea typeface="Calibri" panose="020F0502020204030204" pitchFamily="34" charset="0"/>
            </a:endParaRPr>
          </a:p>
        </p:txBody>
      </p:sp>
      <p:sp>
        <p:nvSpPr>
          <p:cNvPr id="6" name="CuadroTexto 5">
            <a:extLst>
              <a:ext uri="{FF2B5EF4-FFF2-40B4-BE49-F238E27FC236}">
                <a16:creationId xmlns="" xmlns:a16="http://schemas.microsoft.com/office/drawing/2014/main" id="{DC4AAE8C-BD21-4CD4-A65D-91C768E11E00}"/>
              </a:ext>
            </a:extLst>
          </p:cNvPr>
          <p:cNvSpPr txBox="1"/>
          <p:nvPr/>
        </p:nvSpPr>
        <p:spPr>
          <a:xfrm>
            <a:off x="4103137" y="1923768"/>
            <a:ext cx="6097554" cy="863570"/>
          </a:xfrm>
          <a:prstGeom prst="rect">
            <a:avLst/>
          </a:prstGeom>
          <a:noFill/>
        </p:spPr>
        <p:txBody>
          <a:bodyPr wrap="square">
            <a:spAutoFit/>
          </a:bodyPr>
          <a:lstStyle/>
          <a:p>
            <a:pPr>
              <a:lnSpc>
                <a:spcPct val="107000"/>
              </a:lnSpc>
            </a:pPr>
            <a:r>
              <a:rPr lang="es-CL" sz="1600" dirty="0">
                <a:solidFill>
                  <a:schemeClr val="bg1"/>
                </a:solidFill>
                <a:effectLst/>
                <a:latin typeface="Arial" panose="020B0604020202020204" pitchFamily="34" charset="0"/>
                <a:ea typeface="Calibri" panose="020F0502020204030204" pitchFamily="34" charset="0"/>
              </a:rPr>
              <a:t>Perseverancia, requiere valentía para enfrentarse a una sociedad liquida, sin principios ni fundamentos.  Las personas perseverantes, hoy en día están en extinción.</a:t>
            </a:r>
          </a:p>
        </p:txBody>
      </p:sp>
      <p:sp>
        <p:nvSpPr>
          <p:cNvPr id="7" name="CuadroTexto 6">
            <a:extLst>
              <a:ext uri="{FF2B5EF4-FFF2-40B4-BE49-F238E27FC236}">
                <a16:creationId xmlns="" xmlns:a16="http://schemas.microsoft.com/office/drawing/2014/main" id="{CBB9DBED-18D3-44FD-BE73-E564824AADED}"/>
              </a:ext>
            </a:extLst>
          </p:cNvPr>
          <p:cNvSpPr txBox="1"/>
          <p:nvPr/>
        </p:nvSpPr>
        <p:spPr>
          <a:xfrm>
            <a:off x="8869909" y="3337641"/>
            <a:ext cx="2961304" cy="369332"/>
          </a:xfrm>
          <a:prstGeom prst="rect">
            <a:avLst/>
          </a:prstGeom>
          <a:noFill/>
        </p:spPr>
        <p:txBody>
          <a:bodyPr wrap="square">
            <a:spAutoFit/>
          </a:bodyPr>
          <a:lstStyle/>
          <a:p>
            <a:r>
              <a:rPr lang="es-CL" sz="1800" b="1" dirty="0">
                <a:effectLst/>
                <a:latin typeface="Arial" panose="020B0604020202020204" pitchFamily="34" charset="0"/>
                <a:ea typeface="Calibri" panose="020F0502020204030204" pitchFamily="34" charset="0"/>
              </a:rPr>
              <a:t>Carta de Pablo a Timoteo</a:t>
            </a:r>
            <a:endParaRPr lang="es-CL" b="1" dirty="0"/>
          </a:p>
        </p:txBody>
      </p:sp>
      <p:sp>
        <p:nvSpPr>
          <p:cNvPr id="9" name="CuadroTexto 8">
            <a:extLst>
              <a:ext uri="{FF2B5EF4-FFF2-40B4-BE49-F238E27FC236}">
                <a16:creationId xmlns="" xmlns:a16="http://schemas.microsoft.com/office/drawing/2014/main" id="{41A6A5EB-3ED0-4E5C-97FD-BA95988030AF}"/>
              </a:ext>
            </a:extLst>
          </p:cNvPr>
          <p:cNvSpPr txBox="1"/>
          <p:nvPr/>
        </p:nvSpPr>
        <p:spPr>
          <a:xfrm>
            <a:off x="5054859" y="4238919"/>
            <a:ext cx="6097554" cy="1919372"/>
          </a:xfrm>
          <a:prstGeom prst="rect">
            <a:avLst/>
          </a:prstGeom>
          <a:noFill/>
        </p:spPr>
        <p:txBody>
          <a:bodyPr wrap="square">
            <a:spAutoFit/>
          </a:bodyPr>
          <a:lstStyle/>
          <a:p>
            <a:pPr>
              <a:lnSpc>
                <a:spcPct val="107000"/>
              </a:lnSpc>
            </a:pPr>
            <a:r>
              <a:rPr lang="es-CL" sz="1600" b="1" dirty="0">
                <a:effectLst/>
                <a:latin typeface="Arial" panose="020B0604020202020204" pitchFamily="34" charset="0"/>
                <a:ea typeface="Calibri" panose="020F0502020204030204" pitchFamily="34" charset="0"/>
              </a:rPr>
              <a:t>“Esta es la recomendación, hijo mío Timoteo, que yo te hago, de acuerdo con las profecías pronunciadas sobre ti anteriormente.  Combate, penetrado de ellas, el buen combate, conservando la fe y la conciencia recta; algunos, por haberla rechazado, naufragaron en la fe”.</a:t>
            </a:r>
          </a:p>
          <a:p>
            <a:pPr>
              <a:lnSpc>
                <a:spcPct val="107000"/>
              </a:lnSpc>
            </a:pPr>
            <a:endParaRPr lang="es-CL" sz="1600" dirty="0">
              <a:effectLst/>
              <a:latin typeface="Arial" panose="020B0604020202020204" pitchFamily="34" charset="0"/>
              <a:ea typeface="Calibri" panose="020F0502020204030204" pitchFamily="34" charset="0"/>
            </a:endParaRPr>
          </a:p>
          <a:p>
            <a:pPr algn="r"/>
            <a:r>
              <a:rPr lang="es-CL" sz="1600" dirty="0">
                <a:effectLst/>
                <a:latin typeface="Arial" panose="020B0604020202020204" pitchFamily="34" charset="0"/>
                <a:ea typeface="Calibri" panose="020F0502020204030204" pitchFamily="34" charset="0"/>
              </a:rPr>
              <a:t>(1Tim.  1, 18 - 19)</a:t>
            </a:r>
            <a:endParaRPr lang="es-CL" sz="1600" dirty="0"/>
          </a:p>
        </p:txBody>
      </p:sp>
      <p:sp>
        <p:nvSpPr>
          <p:cNvPr id="11" name="CuadroTexto 10">
            <a:extLst>
              <a:ext uri="{FF2B5EF4-FFF2-40B4-BE49-F238E27FC236}">
                <a16:creationId xmlns="" xmlns:a16="http://schemas.microsoft.com/office/drawing/2014/main" id="{14F370F4-F4ED-4B76-A01A-271270CA010C}"/>
              </a:ext>
            </a:extLst>
          </p:cNvPr>
          <p:cNvSpPr txBox="1"/>
          <p:nvPr/>
        </p:nvSpPr>
        <p:spPr>
          <a:xfrm>
            <a:off x="207605" y="1746006"/>
            <a:ext cx="3589952" cy="2828338"/>
          </a:xfrm>
          <a:prstGeom prst="rect">
            <a:avLst/>
          </a:prstGeom>
          <a:noFill/>
        </p:spPr>
        <p:txBody>
          <a:bodyPr wrap="square">
            <a:spAutoFit/>
          </a:bodyPr>
          <a:lstStyle/>
          <a:p>
            <a:pPr>
              <a:lnSpc>
                <a:spcPct val="107000"/>
              </a:lnSpc>
            </a:pPr>
            <a:r>
              <a:rPr lang="es-CL" sz="1400" dirty="0">
                <a:effectLst/>
                <a:latin typeface="Arial" panose="020B0604020202020204" pitchFamily="34" charset="0"/>
                <a:ea typeface="Calibri" panose="020F0502020204030204" pitchFamily="34" charset="0"/>
              </a:rPr>
              <a:t>“He aquí el camino de la luz: el que quiera llegar al lugar asignado, que se esfuerce en conseguirlo con sus obras.  Ama a quien te ha creado; sé sencillo de corazón y rico de espíritu; no abandones los preceptos del Señor.  No te enorgullezcas; sé por el contrario, humilde en todas las cosas; no te glorifiques a ti mismo.  Ama a tu prójimo más que a tu vida”.</a:t>
            </a:r>
          </a:p>
          <a:p>
            <a:pPr>
              <a:lnSpc>
                <a:spcPct val="107000"/>
              </a:lnSpc>
            </a:pPr>
            <a:r>
              <a:rPr lang="es-CL" sz="1400" dirty="0">
                <a:effectLst/>
                <a:latin typeface="Arial" panose="020B0604020202020204" pitchFamily="34" charset="0"/>
                <a:ea typeface="Calibri" panose="020F0502020204030204" pitchFamily="34" charset="0"/>
              </a:rPr>
              <a:t> </a:t>
            </a:r>
          </a:p>
          <a:p>
            <a:r>
              <a:rPr lang="es-CL" sz="1400" dirty="0">
                <a:effectLst/>
                <a:latin typeface="Arial" panose="020B0604020202020204" pitchFamily="34" charset="0"/>
                <a:ea typeface="Calibri" panose="020F0502020204030204" pitchFamily="34" charset="0"/>
              </a:rPr>
              <a:t>(LA JUSTICIA Y LA PAZ SE BESAN, Enrique Aguilera)</a:t>
            </a:r>
            <a:endParaRPr lang="es-CL" sz="1400" dirty="0"/>
          </a:p>
        </p:txBody>
      </p:sp>
    </p:spTree>
    <p:extLst>
      <p:ext uri="{BB962C8B-B14F-4D97-AF65-F5344CB8AC3E}">
        <p14:creationId xmlns:p14="http://schemas.microsoft.com/office/powerpoint/2010/main" val="4071434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1901</TotalTime>
  <Words>736</Words>
  <Application>Microsoft Office PowerPoint</Application>
  <PresentationFormat>Panorámica</PresentationFormat>
  <Paragraphs>65</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Arial Rounded MT Bold</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donde</dc:creator>
  <cp:lastModifiedBy>Erasmo Cordero</cp:lastModifiedBy>
  <cp:revision>40</cp:revision>
  <dcterms:created xsi:type="dcterms:W3CDTF">2022-03-25T12:07:34Z</dcterms:created>
  <dcterms:modified xsi:type="dcterms:W3CDTF">2022-07-29T19:05:00Z</dcterms:modified>
</cp:coreProperties>
</file>