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2" r:id="rId6"/>
    <p:sldId id="273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Alberto Cuevas Hoffmann" initials="JACH" lastIdx="1" clrIdx="0">
    <p:extLst>
      <p:ext uri="{19B8F6BF-5375-455C-9EA6-DF929625EA0E}">
        <p15:presenceInfo xmlns:p15="http://schemas.microsoft.com/office/powerpoint/2012/main" xmlns="" userId="b4c46f3e4a7bb7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083545-74B9-4C33-BD26-C0BFFB5E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3CCD90-4A33-46CA-8956-3DDB672BD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1EFA63-D80D-4430-AE1F-CB8596D0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746425-D975-41FA-8D30-021DBD7E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DB037B-1B04-4ED2-84A5-1E965B07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5138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81EBB0-1D66-428D-9D51-AA3EE35D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6101AE1-3816-4596-85C1-C76B0BEEF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1F88A6-39AF-4B14-99E4-D4BB78E5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F9FE6E-3D7C-4203-8B0B-5AC1DC25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913A6D-5A5F-454D-B6E7-73B903EB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8563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428B8A-0883-487D-BB0E-0C3672DCC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C273C9A-C6C7-46B3-B8CA-7611E2588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7D31D19-729E-4F95-BB7C-BA2AD506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47304E-DBBD-468B-984A-F17B8742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241B5A-DA96-4FC9-AFA6-041890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2326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2C2C3D-BCDA-4186-9724-51DD4B16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A3734B-43A2-4F7B-A075-78ED97E0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413CFE-DEB5-4940-8914-F65D14E1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78BFC0-1A76-48AF-8F5A-CC95D219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792091-3062-42AA-A006-C1769F6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1378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0B3AF-993E-4CBD-9EC8-8EDB2AA9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CC5FA65-3D36-41DD-A28D-010EBB4F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45DD302-FE93-4BB4-9FF2-BD943773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543CB9-7601-4557-B0F1-6FCD5306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669403-B5FE-4E42-B2E6-4B7D2351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3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82E21-5743-44AC-8CB3-7AF4C0AB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88EB40-C753-47D1-B751-4D7DEF041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8D77CE-C8A1-4B7C-B13B-D6DCDA481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BFCB21-BF1E-478D-A030-6FBC81C0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A0275CB-D308-4B15-9A73-3A7525CE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E2992D-69FC-4E21-AFDF-9009A94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1615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6AAC31-EED5-4E7E-ACBB-F9DC090B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155C8B0-E057-497B-A040-2EA5A31C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8AC4779-9DA3-4411-BFFB-0B8DA0CF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49EC0C0-2047-4621-AACD-8C4B8B361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AD1EE57-213C-4360-A312-2EBABC5A0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0FD5CCF-0C99-4DC2-8CD6-E20A63EE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6A1D1D-61A0-475D-856F-09A468F6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F57771D-FC39-463F-A850-DFBE004F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676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E4D853-EC4D-42CA-91A8-D3F0A5E6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2D01691-6D04-481E-B0E2-9C53C419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18E386-AED0-4319-8A32-306810FF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10DE002-20B4-4106-AF2D-8D28F915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2157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1646850-99EB-4E3D-AD29-357767A7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DB493D-35E9-4798-8C64-8ABAE9BC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4D6459F-3C0F-460B-8306-72095E45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546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A7BFA8-846B-4AAC-A158-92D489AA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3639C0-6FAC-4D47-9AEC-BF96850A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03C38AB-F85F-46E7-9396-4E767F70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DCDDB3-4BE9-4ABE-8A10-DBC9FA0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65B85E-8390-45DA-A3B4-41CC1B3D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CB6A90-FF9D-492D-B24F-A05DE9E8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9017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B6AAF1-0E01-4C74-B895-18293D45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5242951-7588-42BE-8BA0-BF2F02E31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A15DB2F-7E57-4327-B52B-9829C3734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E30E652-14EE-47BF-8D14-1CB8A4AD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268E9F3-4F3A-4978-A4B5-207C967D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AFB83F1-AB52-4A23-AB6C-6CD28DD9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514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85F8693-7924-4008-B2B7-F61A14F5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59727C-5A7B-40CC-B3F2-AC99A0EF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05E8D5-146A-41E5-B195-7EB61D82D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A441-D277-4D2F-A30B-10D2F80FA723}" type="datetimeFigureOut">
              <a:rPr lang="es-CL" smtClean="0"/>
              <a:pPr/>
              <a:t>29-03-2021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CB246E-7989-4231-8851-E9F361792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A3B858-59B3-437D-BD6F-27B9A3628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5002-82D1-4C09-8504-0B2C4AD643D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205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3A1DE23-3181-4475-B758-65E92601F61A}"/>
              </a:ext>
            </a:extLst>
          </p:cNvPr>
          <p:cNvSpPr txBox="1"/>
          <p:nvPr/>
        </p:nvSpPr>
        <p:spPr>
          <a:xfrm>
            <a:off x="1094590" y="292793"/>
            <a:ext cx="10671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solidFill>
                  <a:srgbClr val="7030A0"/>
                </a:solidFill>
                <a:latin typeface="AR BLANCA" panose="02000000000000000000" pitchFamily="2" charset="0"/>
              </a:rPr>
              <a:t>Semana Santa IMLP 2021.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1A7FBE-0F23-427C-A052-B5427C25D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5"/>
          <a:stretch/>
        </p:blipFill>
        <p:spPr>
          <a:xfrm>
            <a:off x="541468" y="1468612"/>
            <a:ext cx="4557657" cy="44755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23DA60-9DD1-4EDF-9B7C-7E56CFF04D02}"/>
              </a:ext>
            </a:extLst>
          </p:cNvPr>
          <p:cNvSpPr txBox="1"/>
          <p:nvPr/>
        </p:nvSpPr>
        <p:spPr>
          <a:xfrm>
            <a:off x="5303520" y="1444253"/>
            <a:ext cx="6462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7030A0"/>
                </a:solidFill>
                <a:latin typeface="AR BLANCA" panose="02000000000000000000" pitchFamily="2" charset="0"/>
              </a:rPr>
              <a:t>Cada año tiene 52 semanas… pero hoy les queremos pedir que vivan sólo una de manera diferente.</a:t>
            </a:r>
          </a:p>
          <a:p>
            <a:r>
              <a:rPr lang="es-CL" sz="3600" dirty="0">
                <a:solidFill>
                  <a:srgbClr val="7030A0"/>
                </a:solidFill>
                <a:latin typeface="AR BLANCA" panose="02000000000000000000" pitchFamily="2" charset="0"/>
              </a:rPr>
              <a:t>Les invitamos a vivir Semana Santa en cada hogar, reunidos como familia </a:t>
            </a:r>
            <a:r>
              <a:rPr lang="es-CL" sz="3600" dirty="0" err="1">
                <a:solidFill>
                  <a:srgbClr val="7030A0"/>
                </a:solidFill>
                <a:latin typeface="AR BLANCA" panose="02000000000000000000" pitchFamily="2" charset="0"/>
              </a:rPr>
              <a:t>leonpradina</a:t>
            </a:r>
            <a:r>
              <a:rPr lang="es-CL" sz="3600" dirty="0">
                <a:solidFill>
                  <a:srgbClr val="7030A0"/>
                </a:solidFill>
                <a:latin typeface="AR BLANCA" panose="020000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BECB62-4BE9-4F30-957C-B02DBC976E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7410" y="249329"/>
            <a:ext cx="983599" cy="10085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263686-BB10-4B96-9EB1-6A511FF67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083" r="29068"/>
          <a:stretch/>
        </p:blipFill>
        <p:spPr>
          <a:xfrm>
            <a:off x="200522" y="305906"/>
            <a:ext cx="681892" cy="951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39E3D7D-42CA-4CE8-A20C-F7A1C7BC1F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1603" y="4904037"/>
            <a:ext cx="2249232" cy="16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31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E665898-A31D-462D-8E11-8A9C7123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3275B9C-737E-4C2D-9A1D-CCCA34472006}"/>
              </a:ext>
            </a:extLst>
          </p:cNvPr>
          <p:cNvSpPr txBox="1"/>
          <p:nvPr/>
        </p:nvSpPr>
        <p:spPr>
          <a:xfrm>
            <a:off x="447209" y="3089559"/>
            <a:ext cx="5363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 BLANCA" panose="02000000000000000000" pitchFamily="2" charset="0"/>
              </a:rPr>
              <a:t>Bendición de los ramos familiares vía </a:t>
            </a:r>
          </a:p>
          <a:p>
            <a:r>
              <a:rPr lang="es-CL" sz="4400" b="1" dirty="0">
                <a:latin typeface="AR BLANCA" panose="02000000000000000000" pitchFamily="2" charset="0"/>
              </a:rPr>
              <a:t>Online.</a:t>
            </a:r>
            <a:endParaRPr lang="es-CL" sz="4000" b="1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E69CA2A-58AB-420A-9E68-EF23F1485B79}"/>
              </a:ext>
            </a:extLst>
          </p:cNvPr>
          <p:cNvSpPr txBox="1"/>
          <p:nvPr/>
        </p:nvSpPr>
        <p:spPr>
          <a:xfrm>
            <a:off x="8395678" y="1274703"/>
            <a:ext cx="35500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 BLANCA" panose="02000000000000000000" pitchFamily="2" charset="0"/>
              </a:rPr>
              <a:t>Les invitamos a unirnos como familia, participando en la Misa de este Domingo 28, a las 12:00 </a:t>
            </a:r>
            <a:r>
              <a:rPr lang="es-CL" sz="3600" dirty="0" err="1">
                <a:latin typeface="AR BLANCA" panose="02000000000000000000" pitchFamily="2" charset="0"/>
              </a:rPr>
              <a:t>hrs</a:t>
            </a:r>
            <a:r>
              <a:rPr lang="es-CL" sz="3600" dirty="0">
                <a:latin typeface="AR BLANCA" panose="02000000000000000000" pitchFamily="2" charset="0"/>
              </a:rPr>
              <a:t>.        A través de Facebook Marianistas Chile.</a:t>
            </a:r>
          </a:p>
          <a:p>
            <a:endParaRPr lang="es-CL" sz="3600" dirty="0">
              <a:solidFill>
                <a:srgbClr val="FF0000"/>
              </a:solidFill>
              <a:latin typeface="AR BLANCA" panose="02000000000000000000" pitchFamily="2" charset="0"/>
            </a:endParaRPr>
          </a:p>
          <a:p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E35AC66-98C4-4AC8-B242-99C6C7863A48}"/>
              </a:ext>
            </a:extLst>
          </p:cNvPr>
          <p:cNvSpPr txBox="1"/>
          <p:nvPr/>
        </p:nvSpPr>
        <p:spPr>
          <a:xfrm>
            <a:off x="1253764" y="654951"/>
            <a:ext cx="7880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latin typeface="AR BLANCA" panose="02000000000000000000" pitchFamily="2" charset="0"/>
              </a:rPr>
              <a:t>DOMINGO DE RAMOS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25D7B23-89AC-4C31-9560-1BC7D879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9" y="229659"/>
            <a:ext cx="682811" cy="951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B75394D-D9C5-4D0F-A004-C59055CED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064" y="134388"/>
            <a:ext cx="9876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6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78A57F0-A30B-4F6A-AE9E-EBC13DB8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413D6A-A40E-4B15-B4FB-811E2C6A4A74}"/>
              </a:ext>
            </a:extLst>
          </p:cNvPr>
          <p:cNvSpPr txBox="1"/>
          <p:nvPr/>
        </p:nvSpPr>
        <p:spPr>
          <a:xfrm>
            <a:off x="1787548" y="0"/>
            <a:ext cx="815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latin typeface="AR BLANCA" panose="02000000000000000000" pitchFamily="2" charset="0"/>
              </a:rPr>
              <a:t>JUEVES SANTO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85B61A6-56E0-44C0-B713-DAC5E38A124D}"/>
              </a:ext>
            </a:extLst>
          </p:cNvPr>
          <p:cNvSpPr txBox="1"/>
          <p:nvPr/>
        </p:nvSpPr>
        <p:spPr>
          <a:xfrm>
            <a:off x="8612696" y="1913708"/>
            <a:ext cx="317103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 BLANCA" panose="02000000000000000000" pitchFamily="2" charset="0"/>
              </a:rPr>
              <a:t>A través del signo del pan y el vino, Jesús se hace presente en nuestras vidas. </a:t>
            </a:r>
          </a:p>
          <a:p>
            <a:endParaRPr lang="es-CL" sz="2800" dirty="0">
              <a:latin typeface="AR BLANCA" panose="02000000000000000000" pitchFamily="2" charset="0"/>
            </a:endParaRP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9B594AB-08FB-46E2-BB4F-602C53E0C1E6}"/>
              </a:ext>
            </a:extLst>
          </p:cNvPr>
          <p:cNvSpPr txBox="1"/>
          <p:nvPr/>
        </p:nvSpPr>
        <p:spPr>
          <a:xfrm>
            <a:off x="338355" y="1514441"/>
            <a:ext cx="4915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 BLANCA" panose="02000000000000000000" pitchFamily="2" charset="0"/>
              </a:rPr>
              <a:t>Celebremos en familia la Última cena, dejando un lugar para Jesús.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526F18-07A0-496C-9FC2-D97D2DA2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1" y="233170"/>
            <a:ext cx="987638" cy="10059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B9CAF8B-8762-4500-B41A-AB90DA77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1" y="159937"/>
            <a:ext cx="682811" cy="95105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D5203D3-FC8C-4F57-BC55-99F9614F5574}"/>
              </a:ext>
            </a:extLst>
          </p:cNvPr>
          <p:cNvSpPr txBox="1"/>
          <p:nvPr/>
        </p:nvSpPr>
        <p:spPr>
          <a:xfrm>
            <a:off x="2533476" y="4923548"/>
            <a:ext cx="6501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AR BLANCA" panose="02000000000000000000" pitchFamily="2" charset="0"/>
              </a:rPr>
              <a:t>Invitación a Misa de la Cena del Señor, a las 19:30 </a:t>
            </a:r>
            <a:r>
              <a:rPr lang="es-CL" sz="3600" dirty="0" err="1">
                <a:latin typeface="AR BLANCA" panose="02000000000000000000" pitchFamily="2" charset="0"/>
              </a:rPr>
              <a:t>hrs</a:t>
            </a:r>
            <a:r>
              <a:rPr lang="es-CL" sz="3600" dirty="0">
                <a:latin typeface="AR BLANCA" panose="02000000000000000000" pitchFamily="2" charset="0"/>
              </a:rPr>
              <a:t>. por Facebook Marianistas Chile.</a:t>
            </a:r>
          </a:p>
        </p:txBody>
      </p:sp>
    </p:spTree>
    <p:extLst>
      <p:ext uri="{BB962C8B-B14F-4D97-AF65-F5344CB8AC3E}">
        <p14:creationId xmlns:p14="http://schemas.microsoft.com/office/powerpoint/2010/main" xmlns="" val="202945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71BBE41-AFD4-4BAE-950D-1A198FC1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37D2D3-CBF0-4788-8ADA-D8549390434A}"/>
              </a:ext>
            </a:extLst>
          </p:cNvPr>
          <p:cNvSpPr txBox="1"/>
          <p:nvPr/>
        </p:nvSpPr>
        <p:spPr>
          <a:xfrm>
            <a:off x="2954568" y="599251"/>
            <a:ext cx="5476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AR BLANCA" panose="02000000000000000000" pitchFamily="2" charset="0"/>
              </a:rPr>
              <a:t>VIERNES SANTO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07CB806-20A1-485D-9230-0058016D3A6D}"/>
              </a:ext>
            </a:extLst>
          </p:cNvPr>
          <p:cNvSpPr txBox="1"/>
          <p:nvPr/>
        </p:nvSpPr>
        <p:spPr>
          <a:xfrm>
            <a:off x="899135" y="1854849"/>
            <a:ext cx="655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AR BLANCA" panose="02000000000000000000" pitchFamily="2" charset="0"/>
              </a:rPr>
              <a:t>Que la  cruz de Cristo nos señale el camino de la esperanza y el amor.</a:t>
            </a:r>
          </a:p>
          <a:p>
            <a:r>
              <a:rPr lang="es-CL" sz="4000" dirty="0">
                <a:latin typeface="AR BLANCA" panose="02000000000000000000" pitchFamily="2" charset="0"/>
              </a:rPr>
              <a:t>Recordamos en cada familia a quienes ya partieron al encuentro con el Padre.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2D37A2-75A4-4041-BD72-4A425CD6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4" y="304540"/>
            <a:ext cx="682811" cy="9510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625459-6397-4454-82CC-6F9519610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712" y="151156"/>
            <a:ext cx="682811" cy="6954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E91AF3A-DAF5-4661-BD20-E19F4EF548D0}"/>
              </a:ext>
            </a:extLst>
          </p:cNvPr>
          <p:cNvSpPr txBox="1"/>
          <p:nvPr/>
        </p:nvSpPr>
        <p:spPr>
          <a:xfrm>
            <a:off x="9833295" y="3445777"/>
            <a:ext cx="2298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 BLANCA" panose="02000000000000000000" pitchFamily="2" charset="0"/>
              </a:rPr>
              <a:t>Acompañemos a María, Madre y Mujer en este momento, junto a su Hijo.</a:t>
            </a:r>
          </a:p>
        </p:txBody>
      </p:sp>
    </p:spTree>
    <p:extLst>
      <p:ext uri="{BB962C8B-B14F-4D97-AF65-F5344CB8AC3E}">
        <p14:creationId xmlns:p14="http://schemas.microsoft.com/office/powerpoint/2010/main" xmlns="" val="169901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C5F1DDD-C66C-453D-AC1C-E6FE9633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2240E94-6591-4CB9-BBCB-DEBB673AE26F}"/>
              </a:ext>
            </a:extLst>
          </p:cNvPr>
          <p:cNvSpPr txBox="1"/>
          <p:nvPr/>
        </p:nvSpPr>
        <p:spPr>
          <a:xfrm>
            <a:off x="1937856" y="439115"/>
            <a:ext cx="475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bg1"/>
                </a:solidFill>
                <a:latin typeface="AR BLANCA" panose="02000000000000000000" pitchFamily="2" charset="0"/>
              </a:rPr>
              <a:t>Sábado Santo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662038B-9525-495F-B222-B0D7AC1AA9CA}"/>
              </a:ext>
            </a:extLst>
          </p:cNvPr>
          <p:cNvSpPr txBox="1"/>
          <p:nvPr/>
        </p:nvSpPr>
        <p:spPr>
          <a:xfrm>
            <a:off x="6266577" y="2248174"/>
            <a:ext cx="5925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chemeClr val="bg1"/>
                </a:solidFill>
                <a:latin typeface="AR BLANCA" panose="02000000000000000000" pitchFamily="2" charset="0"/>
              </a:rPr>
              <a:t>Que cada vela encendida fortalezca la fe y la confianza en Jesús Resucitado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8AF33E-5EC8-456A-82D3-D04630AA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1" y="240931"/>
            <a:ext cx="682811" cy="9510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367E20-F9B9-4C4A-8769-192504F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565" y="317060"/>
            <a:ext cx="987638" cy="100592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89E6123-035B-49B4-8D99-E7BFDF874B03}"/>
              </a:ext>
            </a:extLst>
          </p:cNvPr>
          <p:cNvSpPr txBox="1"/>
          <p:nvPr/>
        </p:nvSpPr>
        <p:spPr>
          <a:xfrm>
            <a:off x="190683" y="1362445"/>
            <a:ext cx="3741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  <a:latin typeface="AR BLANCA" panose="02000000000000000000" pitchFamily="2" charset="0"/>
              </a:rPr>
              <a:t>Junto a María, esperamos el milagro de la Nueva Vida.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2D2AAA0-3AFE-4EDE-8234-412AA7106E3E}"/>
              </a:ext>
            </a:extLst>
          </p:cNvPr>
          <p:cNvSpPr txBox="1"/>
          <p:nvPr/>
        </p:nvSpPr>
        <p:spPr>
          <a:xfrm>
            <a:off x="302001" y="4946375"/>
            <a:ext cx="5178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  <a:latin typeface="AR BLANCA" panose="02000000000000000000" pitchFamily="2" charset="0"/>
              </a:rPr>
              <a:t>Participemos en la Vigilia Pascual, a las 19:30 </a:t>
            </a:r>
            <a:r>
              <a:rPr lang="es-CL" sz="3200" dirty="0" err="1">
                <a:solidFill>
                  <a:schemeClr val="bg1"/>
                </a:solidFill>
                <a:latin typeface="AR BLANCA" panose="02000000000000000000" pitchFamily="2" charset="0"/>
              </a:rPr>
              <a:t>hrs</a:t>
            </a:r>
            <a:r>
              <a:rPr lang="es-CL" sz="3200" dirty="0">
                <a:solidFill>
                  <a:schemeClr val="bg1"/>
                </a:solidFill>
                <a:latin typeface="AR BLANCA" panose="02000000000000000000" pitchFamily="2" charset="0"/>
              </a:rPr>
              <a:t>. por Facebook Marianista Chile</a:t>
            </a:r>
          </a:p>
        </p:txBody>
      </p:sp>
    </p:spTree>
    <p:extLst>
      <p:ext uri="{BB962C8B-B14F-4D97-AF65-F5344CB8AC3E}">
        <p14:creationId xmlns:p14="http://schemas.microsoft.com/office/powerpoint/2010/main" xmlns="" val="249203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960A07B-BF40-4F74-BC45-1C289917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3C0E612-682B-4574-80FA-EA7996A3FBCD}"/>
              </a:ext>
            </a:extLst>
          </p:cNvPr>
          <p:cNvSpPr txBox="1"/>
          <p:nvPr/>
        </p:nvSpPr>
        <p:spPr>
          <a:xfrm>
            <a:off x="2482392" y="349743"/>
            <a:ext cx="807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latin typeface="AR BLANCA" panose="02000000000000000000" pitchFamily="2" charset="0"/>
              </a:rPr>
              <a:t>DOMINGO DE RESURRECCIÓN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D8BBCF0-ACDC-471C-B210-905AF372B154}"/>
              </a:ext>
            </a:extLst>
          </p:cNvPr>
          <p:cNvSpPr txBox="1"/>
          <p:nvPr/>
        </p:nvSpPr>
        <p:spPr>
          <a:xfrm>
            <a:off x="374334" y="1345792"/>
            <a:ext cx="4216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AR BLANCA" panose="02000000000000000000" pitchFamily="2" charset="0"/>
              </a:rPr>
              <a:t>Celebremos alegres la Misa de Resurrección a las 12:00 </a:t>
            </a:r>
            <a:r>
              <a:rPr lang="es-CL" sz="4000" dirty="0" err="1">
                <a:latin typeface="AR BLANCA" panose="02000000000000000000" pitchFamily="2" charset="0"/>
              </a:rPr>
              <a:t>hrs</a:t>
            </a:r>
            <a:r>
              <a:rPr lang="es-CL" sz="4000" dirty="0">
                <a:latin typeface="AR BLANCA" panose="02000000000000000000" pitchFamily="2" charset="0"/>
              </a:rPr>
              <a:t>. por Facebook Marianistas Chile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7839B1C-AAB1-4802-8380-2434636C15BE}"/>
              </a:ext>
            </a:extLst>
          </p:cNvPr>
          <p:cNvSpPr txBox="1"/>
          <p:nvPr/>
        </p:nvSpPr>
        <p:spPr>
          <a:xfrm>
            <a:off x="7775997" y="1494136"/>
            <a:ext cx="4216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AR BLANCA" panose="02000000000000000000" pitchFamily="2" charset="0"/>
              </a:rPr>
              <a:t>Que el verde de cada planta y los colores de las flores simbolicen la nueva vida y el renacer de nuestros corazones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F950307-E9BE-40BF-9019-366CF8EBB9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2509" y="5429643"/>
            <a:ext cx="1917536" cy="10786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E8B0D7-3E39-426A-B061-143125584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49" y="289712"/>
            <a:ext cx="682811" cy="9510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7A680A9-C52D-460F-9B1F-4B2919559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877" y="174813"/>
            <a:ext cx="987638" cy="10059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586B288-5C26-4176-9F4E-E31D056DF71A}"/>
              </a:ext>
            </a:extLst>
          </p:cNvPr>
          <p:cNvSpPr txBox="1"/>
          <p:nvPr/>
        </p:nvSpPr>
        <p:spPr>
          <a:xfrm>
            <a:off x="3400434" y="5052652"/>
            <a:ext cx="50904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FF0000"/>
                </a:solidFill>
                <a:latin typeface="AR BLANCA" panose="02000000000000000000" pitchFamily="2" charset="0"/>
              </a:rPr>
              <a:t>FELIZ PASCUA DE RESURRECCIÓN</a:t>
            </a:r>
            <a:r>
              <a:rPr lang="es-CL" sz="5400" dirty="0">
                <a:solidFill>
                  <a:srgbClr val="FF0000"/>
                </a:solidFill>
                <a:latin typeface="AR BLANCA" panose="02000000000000000000" pitchFamily="2" charset="0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C0C2E7C-173E-47AD-B22E-BDDD7B054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459" t="4223" r="48949" b="14129"/>
          <a:stretch/>
        </p:blipFill>
        <p:spPr>
          <a:xfrm>
            <a:off x="1355222" y="5131444"/>
            <a:ext cx="1908430" cy="1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106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265</Words>
  <Application>Microsoft Office PowerPoint</Application>
  <PresentationFormat>Personalizado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Alberto Cuevas Hoffmann</dc:creator>
  <cp:lastModifiedBy>erasmo cordero</cp:lastModifiedBy>
  <cp:revision>68</cp:revision>
  <dcterms:created xsi:type="dcterms:W3CDTF">2021-03-23T22:02:49Z</dcterms:created>
  <dcterms:modified xsi:type="dcterms:W3CDTF">2021-03-29T12:55:37Z</dcterms:modified>
</cp:coreProperties>
</file>