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DE982"/>
    <a:srgbClr val="E958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3788" autoAdjust="0"/>
  </p:normalViewPr>
  <p:slideViewPr>
    <p:cSldViewPr snapToGrid="0" snapToObjects="1"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9CA35-07E2-FA41-9B3C-10A509770DCF}" type="datetimeFigureOut">
              <a:rPr lang="es-ES_tradnl" smtClean="0"/>
              <a:pPr/>
              <a:t>26/03/2021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03CC5-4265-644D-B773-3D1132E3FE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5686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006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7823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33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557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246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3146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7180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81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3000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367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5665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7D23-D0C8-F24A-8D40-8091B4DED15C}" type="datetimeFigureOut">
              <a:rPr lang="es-ES" smtClean="0"/>
              <a:pPr/>
              <a:t>26/03/2021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6902-6991-1F4D-A83D-A2C7719A3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2395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2" descr="logo F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275"/>
          <a:stretch>
            <a:fillRect/>
          </a:stretch>
        </p:blipFill>
        <p:spPr bwMode="auto">
          <a:xfrm>
            <a:off x="3175" y="0"/>
            <a:ext cx="358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705BC46-DDCC-4648-948A-257C26D4DEE9}"/>
              </a:ext>
            </a:extLst>
          </p:cNvPr>
          <p:cNvSpPr/>
          <p:nvPr/>
        </p:nvSpPr>
        <p:spPr>
          <a:xfrm>
            <a:off x="167878" y="952500"/>
            <a:ext cx="880824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700" b="1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Lunes 29/03</a:t>
            </a:r>
            <a:r>
              <a:rPr lang="es-CL" sz="17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El Señor es mi luz y mi salvación.</a:t>
            </a:r>
          </a:p>
          <a:p>
            <a:pPr algn="just"/>
            <a:endParaRPr lang="es-CL" sz="1700" b="1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Inicio:</a:t>
            </a:r>
            <a:r>
              <a:rPr lang="es-CL" sz="1700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sz="1600" dirty="0">
                <a:latin typeface="Book Antiqua" panose="02040602050305030304" pitchFamily="18" charset="0"/>
                <a:ea typeface="Times New Roman" panose="02020603050405020304" pitchFamily="18" charset="0"/>
              </a:rPr>
              <a:t>Ayer celebramos Domingo de Ramos y aclamamos a Jesús como nuestro rey y salvador. Hoy iniciamos con el lunes Santo en preparación a la celebración de la Resurrección de Cristo. Los invitamos a iniciar esta jornada de trabajo escolar: </a:t>
            </a:r>
          </a:p>
          <a:p>
            <a:pPr algn="just"/>
            <a:r>
              <a:rPr lang="es-CL" sz="1600" b="1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“En el nombre del Padre, del Hijo y del Espíritu Santo”.</a:t>
            </a:r>
            <a:r>
              <a:rPr lang="es-CL" sz="16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sz="1600" dirty="0">
                <a:latin typeface="Book Antiqua" panose="02040602050305030304" pitchFamily="18" charset="0"/>
                <a:ea typeface="Times New Roman" panose="02020603050405020304" pitchFamily="18" charset="0"/>
              </a:rPr>
              <a:t>Amén.</a:t>
            </a:r>
            <a:endParaRPr lang="es-CL" sz="1600" b="1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endParaRPr lang="es-CL" sz="1600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600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Ejercicio:</a:t>
            </a:r>
            <a:r>
              <a:rPr lang="es-CL" sz="1600" dirty="0">
                <a:latin typeface="Book Antiqua" panose="02040602050305030304" pitchFamily="18" charset="0"/>
                <a:ea typeface="Times New Roman" panose="02020603050405020304" pitchFamily="18" charset="0"/>
              </a:rPr>
              <a:t> Vamos cerra nuestros ojos y nos concentraremos en neustra respiración. Inhalamos y exhalamos, repetimos esta respiración y a continuación pensaremos en dos imágenes: Una de un torbellino de viento, que desordena todo y la otra de una nube que calma todo, pensemos en las carateríticas de cada una de estas imágenes y preguntemosos: ¿Con qué imegen me identifico en esta mañana?, ¿por qué? Pueden compartir los que lo deseen.</a:t>
            </a:r>
          </a:p>
          <a:p>
            <a:pPr algn="just"/>
            <a:r>
              <a:rPr lang="es-CL" sz="1700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Texto Bíblico: </a:t>
            </a:r>
            <a:r>
              <a:rPr lang="es-CL" sz="1700" dirty="0">
                <a:latin typeface="Book Antiqua" panose="02040602050305030304" pitchFamily="18" charset="0"/>
                <a:ea typeface="Times New Roman" panose="02020603050405020304" pitchFamily="18" charset="0"/>
              </a:rPr>
              <a:t>Del Evangelio de Juan 12, 1ss</a:t>
            </a:r>
            <a:endParaRPr lang="es-CL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b="1" i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“María, tomando una libra de un perfume de nardo, muy caro, ungió los pies de Jesús. Ante el reglamo de Judas Iscariote que ese perfume se podía vender y ayudar a los pobres; Jesús dijo : Déjala, ella tenía reservado este perfuma para el día de mi sepultura. A lospobres los tienen siempre con ustedes, pero a mí no me tendrán siempre”</a:t>
            </a:r>
            <a:r>
              <a:rPr lang="es-CL" sz="1700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. Palabra de Dios.</a:t>
            </a:r>
            <a:endParaRPr lang="es-CL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Encomendamos este día diciendo:</a:t>
            </a:r>
            <a:endParaRPr lang="es-CL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700" b="1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“Señor, no me ocultes tu rostro en el momento del peligro; inclína tu oído haca mí, responde me pronto, cuando te invoco”.</a:t>
            </a:r>
            <a:r>
              <a:rPr lang="es-CL" sz="17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 </a:t>
            </a:r>
            <a:endParaRPr lang="es-CL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2" descr="REFLEXIÓN PARA EL LUNES SANTO 21-03-16 | De la mano de María">
            <a:extLst>
              <a:ext uri="{FF2B5EF4-FFF2-40B4-BE49-F238E27FC236}">
                <a16:creationId xmlns:a16="http://schemas.microsoft.com/office/drawing/2014/main" xmlns="" id="{B29CBDC6-357D-FB43-9676-AE05AAD7E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08" t="4388" r="4159" b="4792"/>
          <a:stretch/>
        </p:blipFill>
        <p:spPr bwMode="auto">
          <a:xfrm>
            <a:off x="6529801" y="49976"/>
            <a:ext cx="2576946" cy="152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726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2" descr="logo F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275"/>
          <a:stretch>
            <a:fillRect/>
          </a:stretch>
        </p:blipFill>
        <p:spPr bwMode="auto">
          <a:xfrm>
            <a:off x="3175" y="0"/>
            <a:ext cx="358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705BC46-DDCC-4648-948A-257C26D4DEE9}"/>
              </a:ext>
            </a:extLst>
          </p:cNvPr>
          <p:cNvSpPr/>
          <p:nvPr/>
        </p:nvSpPr>
        <p:spPr>
          <a:xfrm>
            <a:off x="167878" y="952500"/>
            <a:ext cx="84724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Martes 30/03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Mi boca anunaciará tu salvación, Señor...</a:t>
            </a:r>
          </a:p>
          <a:p>
            <a:pPr algn="just"/>
            <a:endParaRPr lang="es-CL" u="sng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Inicio: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En la preparación a vivir la Pascua de Jesucristo, hoy celebramos el martes Santo. Los invitamos a iniciar esta jornada de trabajo escolar:  </a:t>
            </a:r>
          </a:p>
          <a:p>
            <a:pPr algn="just"/>
            <a:r>
              <a:rPr lang="es-CL" b="1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“En el nombre del Padre, del Hijo y del Espíritu Santo”.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Amén.</a:t>
            </a:r>
            <a:endParaRPr lang="es-CL" b="1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endParaRPr lang="es-CL" sz="1600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Ejercicio: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Con nuestras cámaras biertas, hoy miraremos por 10 segundos y en silencio a todos nuestros compañeros de curso. Una vez que pasó este tiempo, les enviaremos a cada uno uno un abrazo cruzando nuestros brazos en torno a nuestro pecho.</a:t>
            </a:r>
          </a:p>
          <a:p>
            <a:pPr algn="just"/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Texto Bíblico: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Del Evangelio de Juan 13, 21ss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L" b="1" i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“Jesús les dijo:  les aseguro que uno de ustedes me entregará. El discípulo que más amaba le preguntó: ¿quién es? Jesús respondío: Ustedes me buscarán, pero les digo “A donde Yo voy, ustedes no pueden venir”. Pedro le dijo: Señor yo daré la vida por ti. Jesús le responió: Te aseguro que no cantará el gallo antes que me hayas negado tres veces”. </a:t>
            </a:r>
            <a:r>
              <a:rPr lang="es-CL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Palabra de Dios.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Encomendamos este día diciendo: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“Jesús se entregó por todos nosotros.”.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 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SalesianosVSJB on Twitter: &quot;MARTES SANTO Preparación Triduo Pascual Se  conmemora el momento en que Cristo reveló que uno de sus apóstoles lo va a  traicionar, señalando a Judas. Así también se recuerda">
            <a:extLst>
              <a:ext uri="{FF2B5EF4-FFF2-40B4-BE49-F238E27FC236}">
                <a16:creationId xmlns:a16="http://schemas.microsoft.com/office/drawing/2014/main" xmlns="" id="{1ABBC81A-3EBF-7A40-B6FC-74F564DA6D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59" t="19740" r="4286" b="4432"/>
          <a:stretch/>
        </p:blipFill>
        <p:spPr bwMode="auto">
          <a:xfrm>
            <a:off x="7052392" y="0"/>
            <a:ext cx="2088433" cy="153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705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2" descr="logo F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275"/>
          <a:stretch>
            <a:fillRect/>
          </a:stretch>
        </p:blipFill>
        <p:spPr bwMode="auto">
          <a:xfrm>
            <a:off x="3175" y="0"/>
            <a:ext cx="358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2A6D9D0C-3905-5346-A12A-66EB3F79C976}"/>
              </a:ext>
            </a:extLst>
          </p:cNvPr>
          <p:cNvSpPr/>
          <p:nvPr/>
        </p:nvSpPr>
        <p:spPr>
          <a:xfrm>
            <a:off x="167066" y="859561"/>
            <a:ext cx="880986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Miércoles 31/03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¡Señor Dios Mío, por tu gran amor, </a:t>
            </a:r>
          </a:p>
          <a:p>
            <a:pPr algn="just"/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respóndeme!. </a:t>
            </a:r>
          </a:p>
          <a:p>
            <a:pPr algn="just"/>
            <a:endParaRPr lang="es-CL" b="1" u="sng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Inicio: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En la preparación a vivir la Pascua de Jesucristo, hoy celebramos el miércoles Santo. Los invitamos a iniciar esta jornada de trabajo escolar: </a:t>
            </a:r>
          </a:p>
          <a:p>
            <a:pPr algn="just"/>
            <a:r>
              <a:rPr lang="es-CL" b="1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“En el nombre del Padre, del Hijo y del Espíritu Santo”.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Amén.</a:t>
            </a:r>
            <a:endParaRPr lang="es-CL" b="1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endParaRPr lang="es-CL" sz="1600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sz="1600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Ejercicio:</a:t>
            </a:r>
            <a:r>
              <a:rPr lang="es-CL" sz="1600" dirty="0">
                <a:latin typeface="Book Antiqua" panose="02040602050305030304" pitchFamily="18" charset="0"/>
                <a:ea typeface="Times New Roman" panose="02020603050405020304" pitchFamily="18" charset="0"/>
              </a:rPr>
              <a:t> Hoy vamos a hacer silencio y tomaremos conciencia de nuestra postura física. ¿Cómo estoy sentado?, ¿me duele algo del cuerpo, qué parte me duele? Y a sí revisaremos todo nuestro cuerpo y nuestra postura física. Vamos a cerrar esta actividad levantando nustros brazos y nos estiraremos como si nos estuvieramos levantando y una vez arriba los dejaremos caer… repitamos esta acción…</a:t>
            </a:r>
          </a:p>
          <a:p>
            <a:pPr algn="just"/>
            <a:r>
              <a:rPr lang="es-CL" sz="1600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Texto Bíblico: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Del Evangelio de Mateo 26, 14ss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b="1" i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“Jesus les dijo: vayan a la ciudad, a la casa de tal persona y digánle: El Maestro dice: Se acerca mi hora, voy a celebrar la Pascua en tu casa con mis discípulos”al atardecer estaba a la mesa con sus discípulos y les dijo: “les aseguro que uno de ustedes me entregará”. Judas le preguntó: “¿seré yo maestro?”. Jesús le respondió: “Tú lo has dicho”.</a:t>
            </a:r>
            <a:r>
              <a:rPr lang="es-CL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Palabra de Dios. 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Encomendamos este día diciendo: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“Salve, Rey nuestro, sólo tu nos acoges cuando nos equivocamos”.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 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" descr="Catequesis y dinámica sobre el Jueves Santo | Imagenes de feliz jueves,  Feliz jueves santo, Jueves santo">
            <a:extLst>
              <a:ext uri="{FF2B5EF4-FFF2-40B4-BE49-F238E27FC236}">
                <a16:creationId xmlns:a16="http://schemas.microsoft.com/office/drawing/2014/main" xmlns="" id="{DE227167-0B10-674F-ADE3-8F996BC39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1" t="4196" r="3064" b="5804"/>
          <a:stretch/>
        </p:blipFill>
        <p:spPr bwMode="auto">
          <a:xfrm>
            <a:off x="6460177" y="0"/>
            <a:ext cx="2683823" cy="169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705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 advClick="0">
        <p14:switch dir="r"/>
      </p:transition>
    </mc:Choice>
    <mc:Fallback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2" descr="logo F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275"/>
          <a:stretch>
            <a:fillRect/>
          </a:stretch>
        </p:blipFill>
        <p:spPr bwMode="auto">
          <a:xfrm>
            <a:off x="0" y="0"/>
            <a:ext cx="358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B972FD9-1D77-194E-B901-DE43738980E0}"/>
              </a:ext>
            </a:extLst>
          </p:cNvPr>
          <p:cNvSpPr/>
          <p:nvPr/>
        </p:nvSpPr>
        <p:spPr>
          <a:xfrm>
            <a:off x="124691" y="949831"/>
            <a:ext cx="89005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Jueves 01</a:t>
            </a:r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/04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¿Con qué pagaré al Señor todo el bien </a:t>
            </a:r>
          </a:p>
          <a:p>
            <a:pPr algn="just"/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que me hizo?.</a:t>
            </a:r>
          </a:p>
          <a:p>
            <a:pPr algn="just"/>
            <a:endParaRPr lang="es-CL" b="1" u="sng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Inicio: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En la preparación a vivir la Pascua de Jesucristo, hoy celebramos el Jueves Santo, la Cena del Señor. Los invitamos a iniciar esta jornada de trabajo escolar:  </a:t>
            </a:r>
          </a:p>
          <a:p>
            <a:pPr algn="just"/>
            <a:r>
              <a:rPr lang="es-CL" b="1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“En el nombre del Padre, del Hijo y del Espíritu Santo”.</a:t>
            </a:r>
            <a:r>
              <a:rPr lang="es-CL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Amén.</a:t>
            </a:r>
            <a:endParaRPr lang="es-CL" b="1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endParaRPr lang="es-CL" sz="1600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Ejercicio: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Los invitamos a encender nuestras cámaras y vamos a mirar a nuestros compañeros de curso y haremos un gesto de servicio como el que hace Jesús. En nuestro cuaderno escribiremos un Don, un regalo, una habilidad que cada uno de nosotros tiene y desea poner al servicio del curso. Una vez que lo escribamos, vamos a </a:t>
            </a:r>
            <a:r>
              <a:rPr lang="es-CL">
                <a:latin typeface="Book Antiqua" panose="02040602050305030304" pitchFamily="18" charset="0"/>
                <a:ea typeface="Times New Roman" panose="02020603050405020304" pitchFamily="18" charset="0"/>
              </a:rPr>
              <a:t>compartirlo mostrándolo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a la cámara y ofreciendolo a todos los compañer@s.</a:t>
            </a:r>
          </a:p>
          <a:p>
            <a:pPr algn="just"/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Texto Bíblico: 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Del Evangelio de Juan 13, 1ss.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b="1" i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“Jesús, amó a los suyos, los amó hasta el fin. Él les dijo: No todos están limpios, después de lavarles los pies, se puso el manto, volvió a la mesa y les dijo: Si yo que soy el Señor y el Maestro, les lavo los pies, unos a otros. Les he dado el ejemplo, para que hagan lo mismo que yo hice con ustedes.”</a:t>
            </a:r>
            <a:r>
              <a:rPr lang="es-CL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. Palabra de Dios.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latin typeface="Book Antiqua" panose="02040602050305030304" pitchFamily="18" charset="0"/>
                <a:ea typeface="Times New Roman" panose="02020603050405020304" pitchFamily="18" charset="0"/>
              </a:rPr>
              <a:t>Encomendamos este día diciendo: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i="1" dirty="0">
                <a:latin typeface="Book Antiqua" panose="02040602050305030304" pitchFamily="18" charset="0"/>
                <a:ea typeface="Times New Roman" panose="02020603050405020304" pitchFamily="18" charset="0"/>
              </a:rPr>
              <a:t>“Amense unos a otros, como yo los he amado”.</a:t>
            </a:r>
            <a:r>
              <a:rPr lang="es-CL" dirty="0">
                <a:latin typeface="Book Antiqua" panose="02040602050305030304" pitchFamily="18" charset="0"/>
                <a:ea typeface="Times New Roman" panose="02020603050405020304" pitchFamily="18" charset="0"/>
              </a:rPr>
              <a:t>  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4" descr="También en Semana Santa podemos disfrutar con precaución">
            <a:extLst>
              <a:ext uri="{FF2B5EF4-FFF2-40B4-BE49-F238E27FC236}">
                <a16:creationId xmlns:a16="http://schemas.microsoft.com/office/drawing/2014/main" xmlns="" id="{81BE06B2-FB10-FC4D-9B66-F4041A323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682" y="144264"/>
            <a:ext cx="1816926" cy="160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757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522</Words>
  <Application>Microsoft Macintosh PowerPoint</Application>
  <PresentationFormat>Presentación en pantalla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microsoft 2011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PASTORAL  MARIANISTA</dc:title>
  <dc:creator>Ivan Rodrigo Garces Salas</dc:creator>
  <cp:lastModifiedBy>erasmo cordero</cp:lastModifiedBy>
  <cp:revision>77</cp:revision>
  <cp:lastPrinted>2017-04-21T17:55:27Z</cp:lastPrinted>
  <dcterms:created xsi:type="dcterms:W3CDTF">2017-03-24T11:52:02Z</dcterms:created>
  <dcterms:modified xsi:type="dcterms:W3CDTF">2021-03-26T14:29:59Z</dcterms:modified>
</cp:coreProperties>
</file>